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0"/>
  </p:notesMasterIdLst>
  <p:sldIdLst>
    <p:sldId id="328" r:id="rId2"/>
    <p:sldId id="300" r:id="rId3"/>
    <p:sldId id="303" r:id="rId4"/>
    <p:sldId id="307" r:id="rId5"/>
    <p:sldId id="267" r:id="rId6"/>
    <p:sldId id="308" r:id="rId7"/>
    <p:sldId id="309" r:id="rId8"/>
    <p:sldId id="269" r:id="rId9"/>
    <p:sldId id="324" r:id="rId10"/>
    <p:sldId id="297" r:id="rId11"/>
    <p:sldId id="296" r:id="rId12"/>
    <p:sldId id="313" r:id="rId13"/>
    <p:sldId id="314" r:id="rId14"/>
    <p:sldId id="275" r:id="rId15"/>
    <p:sldId id="315" r:id="rId16"/>
    <p:sldId id="277" r:id="rId17"/>
    <p:sldId id="278" r:id="rId18"/>
    <p:sldId id="282" r:id="rId19"/>
    <p:sldId id="284" r:id="rId20"/>
    <p:sldId id="293" r:id="rId21"/>
    <p:sldId id="316" r:id="rId22"/>
    <p:sldId id="329" r:id="rId23"/>
    <p:sldId id="330" r:id="rId24"/>
    <p:sldId id="331" r:id="rId25"/>
    <p:sldId id="332" r:id="rId26"/>
    <p:sldId id="333" r:id="rId27"/>
    <p:sldId id="334" r:id="rId28"/>
    <p:sldId id="335"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FFFF"/>
    <a:srgbClr val="0C2B8E"/>
    <a:srgbClr val="152885"/>
    <a:srgbClr val="360793"/>
    <a:srgbClr val="E5E50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82" d="100"/>
          <a:sy n="82" d="100"/>
        </p:scale>
        <p:origin x="-1524" y="-96"/>
      </p:cViewPr>
      <p:guideLst>
        <p:guide orient="horz" pos="2160"/>
        <p:guide pos="2880"/>
      </p:guideLst>
    </p:cSldViewPr>
  </p:slideViewPr>
  <p:notesTextViewPr>
    <p:cViewPr>
      <p:scale>
        <a:sx n="1" d="1"/>
        <a:sy n="1" d="1"/>
      </p:scale>
      <p:origin x="0" y="0"/>
    </p:cViewPr>
  </p:notesTextViewPr>
  <p:sorterViewPr>
    <p:cViewPr>
      <p:scale>
        <a:sx n="54" d="100"/>
        <a:sy n="54"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CB5886D-2F26-48EB-BD8F-FC027F4E79B7}" type="datetimeFigureOut">
              <a:rPr lang="en-US" smtClean="0"/>
              <a:pPr/>
              <a:t>9/22/2015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97C648E-F4D6-41FC-B4FB-530C45D88FE3}" type="slidenum">
              <a:rPr lang="en-US" smtClean="0"/>
              <a:pPr/>
              <a:t>‹#›</a:t>
            </a:fld>
            <a:endParaRPr lang="en-US"/>
          </a:p>
        </p:txBody>
      </p:sp>
    </p:spTree>
    <p:extLst>
      <p:ext uri="{BB962C8B-B14F-4D97-AF65-F5344CB8AC3E}">
        <p14:creationId xmlns:p14="http://schemas.microsoft.com/office/powerpoint/2010/main" xmlns="" val="39885985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7C648E-F4D6-41FC-B4FB-530C45D88FE3}" type="slidenum">
              <a:rPr lang="en-US" smtClean="0"/>
              <a:pPr/>
              <a:t>6</a:t>
            </a:fld>
            <a:endParaRPr lang="en-US"/>
          </a:p>
        </p:txBody>
      </p:sp>
    </p:spTree>
    <p:extLst>
      <p:ext uri="{BB962C8B-B14F-4D97-AF65-F5344CB8AC3E}">
        <p14:creationId xmlns:p14="http://schemas.microsoft.com/office/powerpoint/2010/main" xmlns="" val="2368681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7C648E-F4D6-41FC-B4FB-530C45D88FE3}"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xmlns="" val="2368681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D7A75364-751E-43E2-9AF5-539CC4F32C6F}" type="datetimeFigureOut">
              <a:rPr lang="en-IN" smtClean="0"/>
              <a:pPr/>
              <a:t>22-09-2015</a:t>
            </a:fld>
            <a:endParaRPr lang="en-IN"/>
          </a:p>
        </p:txBody>
      </p:sp>
      <p:sp>
        <p:nvSpPr>
          <p:cNvPr id="2" name="Footer Placeholder 1"/>
          <p:cNvSpPr>
            <a:spLocks noGrp="1"/>
          </p:cNvSpPr>
          <p:nvPr>
            <p:ph type="ftr" sz="quarter" idx="11"/>
          </p:nvPr>
        </p:nvSpPr>
        <p:spPr/>
        <p:txBody>
          <a:bodyPr/>
          <a:lstStyle/>
          <a:p>
            <a:endParaRPr lang="en-IN"/>
          </a:p>
        </p:txBody>
      </p:sp>
      <p:sp>
        <p:nvSpPr>
          <p:cNvPr id="15" name="Slide Number Placeholder 14"/>
          <p:cNvSpPr>
            <a:spLocks noGrp="1"/>
          </p:cNvSpPr>
          <p:nvPr>
            <p:ph type="sldNum" sz="quarter" idx="12"/>
          </p:nvPr>
        </p:nvSpPr>
        <p:spPr>
          <a:xfrm>
            <a:off x="8229600" y="6473952"/>
            <a:ext cx="758952" cy="246888"/>
          </a:xfrm>
        </p:spPr>
        <p:txBody>
          <a:bodyPr/>
          <a:lstStyle/>
          <a:p>
            <a:fld id="{79954B10-9E15-418F-B462-CAAF6F975499}" type="slidenum">
              <a:rPr lang="en-IN" smtClean="0"/>
              <a:pPr/>
              <a:t>‹#›</a:t>
            </a:fld>
            <a:endParaRPr lang="en-IN"/>
          </a:p>
        </p:txBody>
      </p:sp>
    </p:spTree>
  </p:cSld>
  <p:clrMapOvr>
    <a:masterClrMapping/>
  </p:clrMapOvr>
  <p:transition>
    <p:cover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7A75364-751E-43E2-9AF5-539CC4F32C6F}" type="datetimeFigureOut">
              <a:rPr lang="en-IN" smtClean="0"/>
              <a:pPr/>
              <a:t>22-09-2015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9954B10-9E15-418F-B462-CAAF6F975499}" type="slidenum">
              <a:rPr lang="en-IN" smtClean="0"/>
              <a:pPr/>
              <a:t>‹#›</a:t>
            </a:fld>
            <a:endParaRPr lang="en-IN"/>
          </a:p>
        </p:txBody>
      </p:sp>
    </p:spTree>
  </p:cSld>
  <p:clrMapOvr>
    <a:masterClrMapping/>
  </p:clrMapOvr>
  <p:transition>
    <p:cover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7A75364-751E-43E2-9AF5-539CC4F32C6F}" type="datetimeFigureOut">
              <a:rPr lang="en-IN" smtClean="0"/>
              <a:pPr/>
              <a:t>22-09-2015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9954B10-9E15-418F-B462-CAAF6F975499}" type="slidenum">
              <a:rPr lang="en-IN" smtClean="0"/>
              <a:pPr/>
              <a:t>‹#›</a:t>
            </a:fld>
            <a:endParaRPr lang="en-IN"/>
          </a:p>
        </p:txBody>
      </p:sp>
    </p:spTree>
  </p:cSld>
  <p:clrMapOvr>
    <a:masterClrMapping/>
  </p:clrMapOvr>
  <p:transition>
    <p:cover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D7A75364-751E-43E2-9AF5-539CC4F32C6F}" type="datetimeFigureOut">
              <a:rPr lang="en-IN" smtClean="0"/>
              <a:pPr/>
              <a:t>22-09-2015</a:t>
            </a:fld>
            <a:endParaRPr lang="en-IN"/>
          </a:p>
        </p:txBody>
      </p:sp>
      <p:sp>
        <p:nvSpPr>
          <p:cNvPr id="19" name="Footer Placeholder 18"/>
          <p:cNvSpPr>
            <a:spLocks noGrp="1"/>
          </p:cNvSpPr>
          <p:nvPr>
            <p:ph type="ftr" sz="quarter" idx="11"/>
          </p:nvPr>
        </p:nvSpPr>
        <p:spPr>
          <a:xfrm>
            <a:off x="3581400" y="76200"/>
            <a:ext cx="2895600" cy="288925"/>
          </a:xfrm>
        </p:spPr>
        <p:txBody>
          <a:bodyPr/>
          <a:lstStyle/>
          <a:p>
            <a:endParaRPr lang="en-IN"/>
          </a:p>
        </p:txBody>
      </p:sp>
      <p:sp>
        <p:nvSpPr>
          <p:cNvPr id="16" name="Slide Number Placeholder 15"/>
          <p:cNvSpPr>
            <a:spLocks noGrp="1"/>
          </p:cNvSpPr>
          <p:nvPr>
            <p:ph type="sldNum" sz="quarter" idx="12"/>
          </p:nvPr>
        </p:nvSpPr>
        <p:spPr>
          <a:xfrm>
            <a:off x="8229600" y="6473952"/>
            <a:ext cx="758952" cy="246888"/>
          </a:xfrm>
        </p:spPr>
        <p:txBody>
          <a:bodyPr/>
          <a:lstStyle/>
          <a:p>
            <a:fld id="{79954B10-9E15-418F-B462-CAAF6F975499}" type="slidenum">
              <a:rPr lang="en-IN" smtClean="0"/>
              <a:pPr/>
              <a:t>‹#›</a:t>
            </a:fld>
            <a:endParaRPr lang="en-IN"/>
          </a:p>
        </p:txBody>
      </p:sp>
    </p:spTree>
  </p:cSld>
  <p:clrMapOvr>
    <a:masterClrMapping/>
  </p:clrMapOvr>
  <p:transition>
    <p:cover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D7A75364-751E-43E2-9AF5-539CC4F32C6F}" type="datetimeFigureOut">
              <a:rPr lang="en-IN" smtClean="0"/>
              <a:pPr/>
              <a:t>22-09-2015</a:t>
            </a:fld>
            <a:endParaRPr lang="en-IN"/>
          </a:p>
        </p:txBody>
      </p:sp>
      <p:sp>
        <p:nvSpPr>
          <p:cNvPr id="11" name="Footer Placeholder 10"/>
          <p:cNvSpPr>
            <a:spLocks noGrp="1"/>
          </p:cNvSpPr>
          <p:nvPr>
            <p:ph type="ftr" sz="quarter" idx="11"/>
          </p:nvPr>
        </p:nvSpPr>
        <p:spPr/>
        <p:txBody>
          <a:bodyPr/>
          <a:lstStyle/>
          <a:p>
            <a:endParaRPr lang="en-IN"/>
          </a:p>
        </p:txBody>
      </p:sp>
      <p:sp>
        <p:nvSpPr>
          <p:cNvPr id="16" name="Slide Number Placeholder 15"/>
          <p:cNvSpPr>
            <a:spLocks noGrp="1"/>
          </p:cNvSpPr>
          <p:nvPr>
            <p:ph type="sldNum" sz="quarter" idx="12"/>
          </p:nvPr>
        </p:nvSpPr>
        <p:spPr/>
        <p:txBody>
          <a:bodyPr/>
          <a:lstStyle/>
          <a:p>
            <a:fld id="{79954B10-9E15-418F-B462-CAAF6F975499}" type="slidenum">
              <a:rPr lang="en-IN" smtClean="0"/>
              <a:pPr/>
              <a:t>‹#›</a:t>
            </a:fld>
            <a:endParaRPr lang="en-IN"/>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masterClrMapping/>
  </p:clrMapOvr>
  <p:transition>
    <p:cover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D7A75364-751E-43E2-9AF5-539CC4F32C6F}" type="datetimeFigureOut">
              <a:rPr lang="en-IN" smtClean="0"/>
              <a:pPr/>
              <a:t>22-09-2015</a:t>
            </a:fld>
            <a:endParaRPr lang="en-IN"/>
          </a:p>
        </p:txBody>
      </p:sp>
      <p:sp>
        <p:nvSpPr>
          <p:cNvPr id="10" name="Footer Placeholder 9"/>
          <p:cNvSpPr>
            <a:spLocks noGrp="1"/>
          </p:cNvSpPr>
          <p:nvPr>
            <p:ph type="ftr" sz="quarter" idx="11"/>
          </p:nvPr>
        </p:nvSpPr>
        <p:spPr/>
        <p:txBody>
          <a:bodyPr/>
          <a:lstStyle/>
          <a:p>
            <a:endParaRPr lang="en-IN"/>
          </a:p>
        </p:txBody>
      </p:sp>
      <p:sp>
        <p:nvSpPr>
          <p:cNvPr id="31" name="Slide Number Placeholder 30"/>
          <p:cNvSpPr>
            <a:spLocks noGrp="1"/>
          </p:cNvSpPr>
          <p:nvPr>
            <p:ph type="sldNum" sz="quarter" idx="12"/>
          </p:nvPr>
        </p:nvSpPr>
        <p:spPr/>
        <p:txBody>
          <a:bodyPr/>
          <a:lstStyle/>
          <a:p>
            <a:fld id="{79954B10-9E15-418F-B462-CAAF6F975499}" type="slidenum">
              <a:rPr lang="en-IN" smtClean="0"/>
              <a:pPr/>
              <a:t>‹#›</a:t>
            </a:fld>
            <a:endParaRPr lang="en-IN"/>
          </a:p>
        </p:txBody>
      </p:sp>
    </p:spTree>
  </p:cSld>
  <p:clrMapOvr>
    <a:masterClrMapping/>
  </p:clrMapOvr>
  <p:transition>
    <p:cover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D7A75364-751E-43E2-9AF5-539CC4F32C6F}" type="datetimeFigureOut">
              <a:rPr lang="en-IN" smtClean="0"/>
              <a:pPr/>
              <a:t>22-09-2015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a:xfrm>
            <a:off x="8229600" y="6477000"/>
            <a:ext cx="762000" cy="246888"/>
          </a:xfrm>
        </p:spPr>
        <p:txBody>
          <a:bodyPr/>
          <a:lstStyle/>
          <a:p>
            <a:fld id="{79954B10-9E15-418F-B462-CAAF6F975499}" type="slidenum">
              <a:rPr lang="en-IN" smtClean="0"/>
              <a:pPr/>
              <a:t>‹#›</a:t>
            </a:fld>
            <a:endParaRPr lang="en-IN"/>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transition>
    <p:cover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D7A75364-751E-43E2-9AF5-539CC4F32C6F}" type="datetimeFigureOut">
              <a:rPr lang="en-IN" smtClean="0"/>
              <a:pPr/>
              <a:t>22-09-2015</a:t>
            </a:fld>
            <a:endParaRPr lang="en-IN"/>
          </a:p>
        </p:txBody>
      </p:sp>
      <p:sp>
        <p:nvSpPr>
          <p:cNvPr id="21" name="Footer Placeholder 20"/>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9954B10-9E15-418F-B462-CAAF6F975499}" type="slidenum">
              <a:rPr lang="en-IN" smtClean="0"/>
              <a:pPr/>
              <a:t>‹#›</a:t>
            </a:fld>
            <a:endParaRPr lang="en-IN"/>
          </a:p>
        </p:txBody>
      </p:sp>
    </p:spTree>
  </p:cSld>
  <p:clrMapOvr>
    <a:masterClrMapping/>
  </p:clrMapOvr>
  <p:transition>
    <p:cover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7A75364-751E-43E2-9AF5-539CC4F32C6F}" type="datetimeFigureOut">
              <a:rPr lang="en-IN" smtClean="0"/>
              <a:pPr/>
              <a:t>22-09-2015</a:t>
            </a:fld>
            <a:endParaRPr lang="en-IN"/>
          </a:p>
        </p:txBody>
      </p:sp>
      <p:sp>
        <p:nvSpPr>
          <p:cNvPr id="24" name="Footer Placeholder 23"/>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79954B10-9E15-418F-B462-CAAF6F975499}" type="slidenum">
              <a:rPr lang="en-IN" smtClean="0"/>
              <a:pPr/>
              <a:t>‹#›</a:t>
            </a:fld>
            <a:endParaRPr lang="en-IN"/>
          </a:p>
        </p:txBody>
      </p:sp>
    </p:spTree>
  </p:cSld>
  <p:clrMapOvr>
    <a:masterClrMapping/>
  </p:clrMapOvr>
  <p:transition>
    <p:cover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D7A75364-751E-43E2-9AF5-539CC4F32C6F}" type="datetimeFigureOut">
              <a:rPr lang="en-IN" smtClean="0"/>
              <a:pPr/>
              <a:t>22-09-2015</a:t>
            </a:fld>
            <a:endParaRPr lang="en-IN"/>
          </a:p>
        </p:txBody>
      </p:sp>
      <p:sp>
        <p:nvSpPr>
          <p:cNvPr id="29" name="Footer Placeholder 28"/>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79954B10-9E15-418F-B462-CAAF6F975499}" type="slidenum">
              <a:rPr lang="en-IN" smtClean="0"/>
              <a:pPr/>
              <a:t>‹#›</a:t>
            </a:fld>
            <a:endParaRPr lang="en-IN"/>
          </a:p>
        </p:txBody>
      </p:sp>
    </p:spTree>
  </p:cSld>
  <p:clrMapOvr>
    <a:masterClrMapping/>
  </p:clrMapOvr>
  <p:transition>
    <p:cover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D7A75364-751E-43E2-9AF5-539CC4F32C6F}" type="datetimeFigureOut">
              <a:rPr lang="en-IN" smtClean="0"/>
              <a:pPr/>
              <a:t>22-09-2015</a:t>
            </a:fld>
            <a:endParaRPr lang="en-IN"/>
          </a:p>
        </p:txBody>
      </p:sp>
      <p:sp>
        <p:nvSpPr>
          <p:cNvPr id="5" name="Footer Placeholder 4"/>
          <p:cNvSpPr>
            <a:spLocks noGrp="1"/>
          </p:cNvSpPr>
          <p:nvPr>
            <p:ph type="ftr" sz="quarter" idx="11"/>
          </p:nvPr>
        </p:nvSpPr>
        <p:spPr/>
        <p:txBody>
          <a:bodyPr/>
          <a:lstStyle/>
          <a:p>
            <a:endParaRPr lang="en-IN"/>
          </a:p>
        </p:txBody>
      </p:sp>
      <p:sp>
        <p:nvSpPr>
          <p:cNvPr id="31" name="Slide Number Placeholder 30"/>
          <p:cNvSpPr>
            <a:spLocks noGrp="1"/>
          </p:cNvSpPr>
          <p:nvPr>
            <p:ph type="sldNum" sz="quarter" idx="12"/>
          </p:nvPr>
        </p:nvSpPr>
        <p:spPr/>
        <p:txBody>
          <a:bodyPr/>
          <a:lstStyle/>
          <a:p>
            <a:fld id="{79954B10-9E15-418F-B462-CAAF6F975499}" type="slidenum">
              <a:rPr lang="en-IN" smtClean="0"/>
              <a:pPr/>
              <a:t>‹#›</a:t>
            </a:fld>
            <a:endParaRPr lang="en-IN"/>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transition>
    <p:cover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D7A75364-751E-43E2-9AF5-539CC4F32C6F}" type="datetimeFigureOut">
              <a:rPr lang="en-IN" smtClean="0"/>
              <a:pPr/>
              <a:t>22-09-2015</a:t>
            </a:fld>
            <a:endParaRPr lang="en-IN"/>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IN"/>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79954B10-9E15-418F-B462-CAAF6F975499}" type="slidenum">
              <a:rPr lang="en-IN" smtClean="0"/>
              <a:pPr/>
              <a:t>‹#›</a:t>
            </a:fld>
            <a:endParaRPr lang="en-IN"/>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p:cover dir="u"/>
  </p:transition>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25.png"/><Relationship Id="rId1" Type="http://schemas.openxmlformats.org/officeDocument/2006/relationships/slideLayout" Target="../slideLayouts/slideLayout2.xml"/><Relationship Id="rId5" Type="http://schemas.microsoft.com/office/2007/relationships/hdphoto" Target="../media/hdphoto10.wdp"/><Relationship Id="rId4" Type="http://schemas.openxmlformats.org/officeDocument/2006/relationships/image" Target="../media/image26.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2.xml"/><Relationship Id="rId4" Type="http://schemas.microsoft.com/office/2007/relationships/hdphoto" Target="../media/hdphoto11.wdp"/></Relationships>
</file>

<file path=ppt/slides/_rels/slide1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1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 Id="rId5" Type="http://schemas.openxmlformats.org/officeDocument/2006/relationships/image" Target="../media/image37.png"/><Relationship Id="rId4" Type="http://schemas.microsoft.com/office/2007/relationships/hdphoto" Target="../media/hdphoto14.wdp"/></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jpeg"/><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5.gif"/><Relationship Id="rId2" Type="http://schemas.openxmlformats.org/officeDocument/2006/relationships/image" Target="../media/image44.gif"/><Relationship Id="rId1" Type="http://schemas.openxmlformats.org/officeDocument/2006/relationships/slideLayout" Target="../slideLayouts/slideLayout2.xml"/><Relationship Id="rId4" Type="http://schemas.openxmlformats.org/officeDocument/2006/relationships/image" Target="../media/image46.gif"/></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7" Type="http://schemas.microsoft.com/office/2007/relationships/hdphoto" Target="../media/hdphoto4.wdp"/><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7" Type="http://schemas.microsoft.com/office/2007/relationships/hdphoto" Target="../media/hdphoto6.wdp"/><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3.png"/><Relationship Id="rId5" Type="http://schemas.microsoft.com/office/2007/relationships/hdphoto" Target="../media/hdphoto5.wdp"/><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5.png"/><Relationship Id="rId1" Type="http://schemas.openxmlformats.org/officeDocument/2006/relationships/slideLayout" Target="../slideLayouts/slideLayout2.xml"/><Relationship Id="rId6" Type="http://schemas.microsoft.com/office/2007/relationships/hdphoto" Target="../media/hdphoto7.wdp"/><Relationship Id="rId5" Type="http://schemas.openxmlformats.org/officeDocument/2006/relationships/image" Target="../media/image17.png"/><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7" Type="http://schemas.microsoft.com/office/2007/relationships/hdphoto" Target="../media/hdphoto6.wdp"/><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3.png"/><Relationship Id="rId5" Type="http://schemas.microsoft.com/office/2007/relationships/hdphoto" Target="../media/hdphoto5.wdp"/><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editing  Powerpoint class 5\Image\Cover_5.jpg"/>
          <p:cNvPicPr>
            <a:picLocks noChangeAspect="1" noChangeArrowheads="1"/>
          </p:cNvPicPr>
          <p:nvPr/>
        </p:nvPicPr>
        <p:blipFill>
          <a:blip r:embed="rId2" cstate="print">
            <a:lum bright="10000" contrast="40000"/>
          </a:blip>
          <a:srcRect t="6996" b="23044"/>
          <a:stretch>
            <a:fillRect/>
          </a:stretch>
        </p:blipFill>
        <p:spPr bwMode="auto">
          <a:xfrm>
            <a:off x="0" y="0"/>
            <a:ext cx="9144000" cy="6858000"/>
          </a:xfrm>
          <a:prstGeom prst="rect">
            <a:avLst/>
          </a:prstGeom>
          <a:ln>
            <a:noFill/>
          </a:ln>
          <a:effectLst/>
        </p:spPr>
      </p:pic>
      <p:sp>
        <p:nvSpPr>
          <p:cNvPr id="6" name="Rectangle 5"/>
          <p:cNvSpPr/>
          <p:nvPr/>
        </p:nvSpPr>
        <p:spPr>
          <a:xfrm>
            <a:off x="0" y="4648200"/>
            <a:ext cx="9144000" cy="22098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304800" y="6248400"/>
            <a:ext cx="8534400" cy="457200"/>
          </a:xfrm>
        </p:spPr>
        <p:txBody>
          <a:bodyPr>
            <a:normAutofit/>
          </a:bodyPr>
          <a:lstStyle/>
          <a:p>
            <a:pPr algn="ctr"/>
            <a:r>
              <a:rPr lang="en-US" sz="1500" b="1" cap="none" dirty="0">
                <a:solidFill>
                  <a:schemeClr val="tx1"/>
                </a:solidFill>
                <a:effectLst/>
                <a:latin typeface="Arial" pitchFamily="34" charset="0"/>
                <a:cs typeface="Arial" pitchFamily="34" charset="0"/>
              </a:rPr>
              <a:t>CATECHETICAL TEXTBOOK SERIES OF THE SYRO - MALABAR CHURCH</a:t>
            </a:r>
          </a:p>
        </p:txBody>
      </p:sp>
      <p:sp>
        <p:nvSpPr>
          <p:cNvPr id="7" name="Title 1"/>
          <p:cNvSpPr txBox="1">
            <a:spLocks/>
          </p:cNvSpPr>
          <p:nvPr/>
        </p:nvSpPr>
        <p:spPr>
          <a:xfrm rot="16200000">
            <a:off x="-1752601" y="1981200"/>
            <a:ext cx="4572000" cy="609600"/>
          </a:xfrm>
          <a:prstGeom prst="rect">
            <a:avLst/>
          </a:prstGeom>
        </p:spPr>
        <p:txBody>
          <a:bodyPr vert="horz" anchor="t">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normalizeH="0" baseline="0" noProof="0" dirty="0">
                <a:solidFill>
                  <a:srgbClr val="FFFF00"/>
                </a:solidFill>
                <a:uLnTx/>
                <a:uFillTx/>
                <a:latin typeface="Arial" pitchFamily="34" charset="0"/>
                <a:ea typeface="+mj-ea"/>
                <a:cs typeface="Arial" pitchFamily="34" charset="0"/>
              </a:rPr>
              <a:t>ON THE PATH OF SALVATION - 5</a:t>
            </a:r>
          </a:p>
        </p:txBody>
      </p:sp>
      <p:sp>
        <p:nvSpPr>
          <p:cNvPr id="8" name="Title 1"/>
          <p:cNvSpPr txBox="1">
            <a:spLocks/>
          </p:cNvSpPr>
          <p:nvPr/>
        </p:nvSpPr>
        <p:spPr>
          <a:xfrm>
            <a:off x="0" y="4800600"/>
            <a:ext cx="8534400" cy="1828800"/>
          </a:xfrm>
          <a:prstGeom prst="rect">
            <a:avLst/>
          </a:prstGeom>
        </p:spPr>
        <p:txBody>
          <a:bodyPr vert="horz" anchor="t">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500" b="1" i="0" u="none" strike="noStrike" kern="1200" cap="none" spc="0" normalizeH="0" baseline="0" noProof="0" dirty="0">
                <a:ln w="28575">
                  <a:solidFill>
                    <a:schemeClr val="bg1"/>
                  </a:solidFill>
                </a:ln>
                <a:solidFill>
                  <a:srgbClr val="FF0000"/>
                </a:solidFill>
                <a:effectLst/>
                <a:uLnTx/>
                <a:uFillTx/>
                <a:latin typeface="Cooper Std Black" pitchFamily="18" charset="0"/>
                <a:ea typeface="+mj-ea"/>
                <a:cs typeface="Times New Roman" pitchFamily="18" charset="0"/>
              </a:rPr>
              <a:t>PEOPLE  WHO  AWAITED  THE  REDEEMER</a:t>
            </a:r>
            <a:endParaRPr kumimoji="0" lang="en-US" sz="4500" b="1" i="0" u="none" strike="noStrike" kern="1200" cap="none" spc="0" normalizeH="0" baseline="0" noProof="0" dirty="0">
              <a:ln w="28575">
                <a:solidFill>
                  <a:schemeClr val="bg1"/>
                </a:solidFill>
              </a:ln>
              <a:solidFill>
                <a:srgbClr val="FF0000"/>
              </a:solidFill>
              <a:effectLst/>
              <a:uLnTx/>
              <a:uFillTx/>
              <a:latin typeface="Cooper Std Black" pitchFamily="18" charset="0"/>
              <a:ea typeface="+mj-ea"/>
              <a:cs typeface="Arial" pitchFamily="34" charset="0"/>
            </a:endParaRPr>
          </a:p>
        </p:txBody>
      </p:sp>
      <p:sp>
        <p:nvSpPr>
          <p:cNvPr id="9" name="Chord 8"/>
          <p:cNvSpPr/>
          <p:nvPr/>
        </p:nvSpPr>
        <p:spPr>
          <a:xfrm rot="1474083">
            <a:off x="8018000" y="5345893"/>
            <a:ext cx="1765689" cy="1199332"/>
          </a:xfrm>
          <a:prstGeom prst="chord">
            <a:avLst>
              <a:gd name="adj1" fmla="val 2689439"/>
              <a:gd name="adj2" fmla="val 1615927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8382000" y="5334000"/>
            <a:ext cx="685800" cy="861774"/>
          </a:xfrm>
          <a:prstGeom prst="rect">
            <a:avLst/>
          </a:prstGeom>
          <a:noFill/>
        </p:spPr>
        <p:txBody>
          <a:bodyPr wrap="square" rtlCol="0">
            <a:spAutoFit/>
          </a:bodyPr>
          <a:lstStyle/>
          <a:p>
            <a:r>
              <a:rPr lang="en-US" sz="5000" b="1" dirty="0">
                <a:latin typeface="Cooper Std Black" pitchFamily="18" charset="0"/>
              </a:rPr>
              <a:t>5</a:t>
            </a:r>
          </a:p>
        </p:txBody>
      </p:sp>
    </p:spTree>
  </p:cSld>
  <p:clrMapOvr>
    <a:masterClrMapping/>
  </p:clrMapOvr>
  <p:transition>
    <p:cover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0" fill="hold"/>
                                        <p:tgtEl>
                                          <p:spTgt spid="8"/>
                                        </p:tgtEl>
                                        <p:attrNameLst>
                                          <p:attrName>ppt_w</p:attrName>
                                        </p:attrNameLst>
                                      </p:cBhvr>
                                      <p:tavLst>
                                        <p:tav tm="0">
                                          <p:val>
                                            <p:fltVal val="0"/>
                                          </p:val>
                                        </p:tav>
                                        <p:tav tm="100000">
                                          <p:val>
                                            <p:strVal val="#ppt_w"/>
                                          </p:val>
                                        </p:tav>
                                      </p:tavLst>
                                    </p:anim>
                                    <p:anim calcmode="lin" valueType="num">
                                      <p:cBhvr>
                                        <p:cTn id="8" dur="5000" fill="hold"/>
                                        <p:tgtEl>
                                          <p:spTgt spid="8"/>
                                        </p:tgtEl>
                                        <p:attrNameLst>
                                          <p:attrName>ppt_h</p:attrName>
                                        </p:attrNameLst>
                                      </p:cBhvr>
                                      <p:tavLst>
                                        <p:tav tm="0">
                                          <p:val>
                                            <p:fltVal val="0"/>
                                          </p:val>
                                        </p:tav>
                                        <p:tav tm="100000">
                                          <p:val>
                                            <p:strVal val="#ppt_h"/>
                                          </p:val>
                                        </p:tav>
                                      </p:tavLst>
                                    </p:anim>
                                  </p:childTnLst>
                                </p:cTn>
                              </p:par>
                            </p:childTnLst>
                          </p:cTn>
                        </p:par>
                        <p:par>
                          <p:cTn id="9" fill="hold">
                            <p:stCondLst>
                              <p:cond delay="5000"/>
                            </p:stCondLst>
                            <p:childTnLst>
                              <p:par>
                                <p:cTn id="10" presetID="23" presetClass="entr" presetSubtype="16"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2000" fill="hold"/>
                                        <p:tgtEl>
                                          <p:spTgt spid="10"/>
                                        </p:tgtEl>
                                        <p:attrNameLst>
                                          <p:attrName>ppt_w</p:attrName>
                                        </p:attrNameLst>
                                      </p:cBhvr>
                                      <p:tavLst>
                                        <p:tav tm="0">
                                          <p:val>
                                            <p:fltVal val="0"/>
                                          </p:val>
                                        </p:tav>
                                        <p:tav tm="100000">
                                          <p:val>
                                            <p:strVal val="#ppt_w"/>
                                          </p:val>
                                        </p:tav>
                                      </p:tavLst>
                                    </p:anim>
                                    <p:anim calcmode="lin" valueType="num">
                                      <p:cBhvr>
                                        <p:cTn id="13" dur="2000" fill="hold"/>
                                        <p:tgtEl>
                                          <p:spTgt spid="10"/>
                                        </p:tgtEl>
                                        <p:attrNameLst>
                                          <p:attrName>ppt_h</p:attrName>
                                        </p:attrNameLst>
                                      </p:cBhvr>
                                      <p:tavLst>
                                        <p:tav tm="0">
                                          <p:val>
                                            <p:fltVal val="0"/>
                                          </p:val>
                                        </p:tav>
                                        <p:tav tm="100000">
                                          <p:val>
                                            <p:strVal val="#ppt_h"/>
                                          </p:val>
                                        </p:tav>
                                      </p:tavLst>
                                    </p:anim>
                                  </p:childTnLst>
                                </p:cTn>
                              </p:par>
                            </p:childTnLst>
                          </p:cTn>
                        </p:par>
                        <p:par>
                          <p:cTn id="14" fill="hold">
                            <p:stCondLst>
                              <p:cond delay="7000"/>
                            </p:stCondLst>
                            <p:childTnLst>
                              <p:par>
                                <p:cTn id="15" presetID="2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2000" fill="hold"/>
                                        <p:tgtEl>
                                          <p:spTgt spid="2"/>
                                        </p:tgtEl>
                                        <p:attrNameLst>
                                          <p:attrName>ppt_w</p:attrName>
                                        </p:attrNameLst>
                                      </p:cBhvr>
                                      <p:tavLst>
                                        <p:tav tm="0">
                                          <p:val>
                                            <p:fltVal val="0"/>
                                          </p:val>
                                        </p:tav>
                                        <p:tav tm="100000">
                                          <p:val>
                                            <p:strVal val="#ppt_w"/>
                                          </p:val>
                                        </p:tav>
                                      </p:tavLst>
                                    </p:anim>
                                    <p:anim calcmode="lin" valueType="num">
                                      <p:cBhvr>
                                        <p:cTn id="18" dur="2000" fill="hold"/>
                                        <p:tgtEl>
                                          <p:spTgt spid="2"/>
                                        </p:tgtEl>
                                        <p:attrNameLst>
                                          <p:attrName>ppt_h</p:attrName>
                                        </p:attrNameLst>
                                      </p:cBhvr>
                                      <p:tavLst>
                                        <p:tav tm="0">
                                          <p:val>
                                            <p:fltVal val="0"/>
                                          </p:val>
                                        </p:tav>
                                        <p:tav tm="100000">
                                          <p:val>
                                            <p:strVal val="#ppt_h"/>
                                          </p:val>
                                        </p:tav>
                                      </p:tavLst>
                                    </p:anim>
                                  </p:childTnLst>
                                </p:cTn>
                              </p:par>
                            </p:childTnLst>
                          </p:cTn>
                        </p:par>
                        <p:par>
                          <p:cTn id="19" fill="hold">
                            <p:stCondLst>
                              <p:cond delay="9000"/>
                            </p:stCondLst>
                            <p:childTnLst>
                              <p:par>
                                <p:cTn id="20" presetID="23" presetClass="entr" presetSubtype="16"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2000" fill="hold"/>
                                        <p:tgtEl>
                                          <p:spTgt spid="7"/>
                                        </p:tgtEl>
                                        <p:attrNameLst>
                                          <p:attrName>ppt_w</p:attrName>
                                        </p:attrNameLst>
                                      </p:cBhvr>
                                      <p:tavLst>
                                        <p:tav tm="0">
                                          <p:val>
                                            <p:fltVal val="0"/>
                                          </p:val>
                                        </p:tav>
                                        <p:tav tm="100000">
                                          <p:val>
                                            <p:strVal val="#ppt_w"/>
                                          </p:val>
                                        </p:tav>
                                      </p:tavLst>
                                    </p:anim>
                                    <p:anim calcmode="lin" valueType="num">
                                      <p:cBhvr>
                                        <p:cTn id="23" dur="20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8" grpId="0"/>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rcRect l="968" b="3281"/>
          <a:stretch>
            <a:fillRect/>
          </a:stretch>
        </p:blipFill>
        <p:spPr>
          <a:xfrm>
            <a:off x="1219200" y="0"/>
            <a:ext cx="3657600" cy="1752600"/>
          </a:xfrm>
          <a:prstGeom prst="rect">
            <a:avLst/>
          </a:prstGeom>
          <a:ln>
            <a:noFill/>
          </a:ln>
          <a:effectLst/>
        </p:spPr>
      </p:pic>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rcRect b="4823"/>
          <a:stretch>
            <a:fillRect/>
          </a:stretch>
        </p:blipFill>
        <p:spPr>
          <a:xfrm>
            <a:off x="4876800" y="0"/>
            <a:ext cx="2819400" cy="1752600"/>
          </a:xfrm>
          <a:prstGeom prst="rect">
            <a:avLst/>
          </a:prstGeom>
          <a:ln>
            <a:noFill/>
          </a:ln>
          <a:effectLst/>
        </p:spPr>
      </p:pic>
      <p:sp>
        <p:nvSpPr>
          <p:cNvPr id="6" name="TextBox 5"/>
          <p:cNvSpPr txBox="1"/>
          <p:nvPr/>
        </p:nvSpPr>
        <p:spPr>
          <a:xfrm>
            <a:off x="914400" y="1905000"/>
            <a:ext cx="7315200" cy="861774"/>
          </a:xfrm>
          <a:prstGeom prst="rect">
            <a:avLst/>
          </a:prstGeom>
          <a:noFill/>
        </p:spPr>
        <p:txBody>
          <a:bodyPr wrap="square" rtlCol="0">
            <a:spAutoFit/>
          </a:bodyPr>
          <a:lstStyle/>
          <a:p>
            <a:pPr algn="ctr"/>
            <a:r>
              <a:rPr lang="en-IN" sz="2500" dirty="0">
                <a:latin typeface="Arial Narrow" pitchFamily="34" charset="0"/>
                <a:cs typeface="Times New Roman" pitchFamily="18" charset="0"/>
              </a:rPr>
              <a:t>Reminds the stay of Israelites in tents,</a:t>
            </a:r>
          </a:p>
          <a:p>
            <a:pPr algn="ctr"/>
            <a:r>
              <a:rPr lang="en-IN" sz="2500" dirty="0">
                <a:latin typeface="Arial Narrow" pitchFamily="34" charset="0"/>
                <a:cs typeface="Times New Roman" pitchFamily="18" charset="0"/>
              </a:rPr>
              <a:t>when they were brought out of Egypt.</a:t>
            </a:r>
          </a:p>
        </p:txBody>
      </p:sp>
      <p:pic>
        <p:nvPicPr>
          <p:cNvPr id="8" name="Content Placeholder 5"/>
          <p:cNvPicPr>
            <a:picLocks noChangeAspect="1"/>
          </p:cNvPicPr>
          <p:nvPr/>
        </p:nvPicPr>
        <p:blipFill rotWithShape="1">
          <a:blip r:embed="rId4" cstate="print">
            <a:extLst>
              <a:ext uri="{28A0092B-C50C-407E-A947-70E740481C1C}">
                <a14:useLocalDpi xmlns:a14="http://schemas.microsoft.com/office/drawing/2010/main" xmlns="" val="0"/>
              </a:ext>
            </a:extLst>
          </a:blip>
          <a:srcRect l="2412" t="4097" r="3509" b="3308"/>
          <a:stretch/>
        </p:blipFill>
        <p:spPr>
          <a:xfrm>
            <a:off x="2209800" y="3124200"/>
            <a:ext cx="2394397" cy="1748290"/>
          </a:xfrm>
          <a:prstGeom prst="rect">
            <a:avLst/>
          </a:prstGeom>
          <a:ln>
            <a:noFill/>
          </a:ln>
          <a:effectLst/>
        </p:spPr>
      </p:pic>
      <p:pic>
        <p:nvPicPr>
          <p:cNvPr id="9" name="Content Placeholder 3"/>
          <p:cNvPicPr>
            <a:picLocks noChangeAspect="1"/>
          </p:cNvPicPr>
          <p:nvPr/>
        </p:nvPicPr>
        <p:blipFill>
          <a:blip r:embed="rId5" cstate="print">
            <a:extLst>
              <a:ext uri="{28A0092B-C50C-407E-A947-70E740481C1C}">
                <a14:useLocalDpi xmlns:a14="http://schemas.microsoft.com/office/drawing/2010/main" xmlns="" val="0"/>
              </a:ext>
            </a:extLst>
          </a:blip>
          <a:srcRect b="548"/>
          <a:stretch>
            <a:fillRect/>
          </a:stretch>
        </p:blipFill>
        <p:spPr>
          <a:xfrm>
            <a:off x="4572000" y="3124200"/>
            <a:ext cx="2445466" cy="1752600"/>
          </a:xfrm>
          <a:prstGeom prst="rect">
            <a:avLst/>
          </a:prstGeom>
          <a:ln>
            <a:noFill/>
          </a:ln>
          <a:effectLst/>
        </p:spPr>
      </p:pic>
      <p:sp>
        <p:nvSpPr>
          <p:cNvPr id="10" name="TextBox 9"/>
          <p:cNvSpPr txBox="1"/>
          <p:nvPr/>
        </p:nvSpPr>
        <p:spPr>
          <a:xfrm>
            <a:off x="1007064" y="5235714"/>
            <a:ext cx="7114448" cy="861774"/>
          </a:xfrm>
          <a:prstGeom prst="rect">
            <a:avLst/>
          </a:prstGeom>
          <a:noFill/>
        </p:spPr>
        <p:txBody>
          <a:bodyPr wrap="none" rtlCol="0">
            <a:spAutoFit/>
          </a:bodyPr>
          <a:lstStyle/>
          <a:p>
            <a:pPr algn="ctr"/>
            <a:r>
              <a:rPr lang="en-IN" sz="2500" dirty="0">
                <a:latin typeface="Arial Narrow" pitchFamily="34" charset="0"/>
                <a:cs typeface="Times New Roman" pitchFamily="18" charset="0"/>
              </a:rPr>
              <a:t>This feast remind your descendants that when I brought the</a:t>
            </a:r>
          </a:p>
          <a:p>
            <a:pPr algn="ctr"/>
            <a:r>
              <a:rPr lang="en-IN" sz="2500" dirty="0">
                <a:latin typeface="Arial Narrow" pitchFamily="34" charset="0"/>
                <a:cs typeface="Times New Roman" pitchFamily="18" charset="0"/>
              </a:rPr>
              <a:t>Israelites out of Egypt, they lived in tents  (Lev 23: 33-43).</a:t>
            </a:r>
          </a:p>
        </p:txBody>
      </p:sp>
    </p:spTree>
    <p:extLst>
      <p:ext uri="{BB962C8B-B14F-4D97-AF65-F5344CB8AC3E}">
        <p14:creationId xmlns:p14="http://schemas.microsoft.com/office/powerpoint/2010/main" xmlns="" val="149300477"/>
      </p:ext>
    </p:extLst>
  </p:cSld>
  <p:clrMapOvr>
    <a:masterClrMapping/>
  </p:clrMapOvr>
  <p:transition>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500" fill="hold"/>
                                        <p:tgtEl>
                                          <p:spTgt spid="10"/>
                                        </p:tgtEl>
                                        <p:attrNameLst>
                                          <p:attrName>ppt_w</p:attrName>
                                        </p:attrNameLst>
                                      </p:cBhvr>
                                      <p:tavLst>
                                        <p:tav tm="0">
                                          <p:val>
                                            <p:fltVal val="0"/>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rcRect l="5516" r="3779"/>
          <a:stretch>
            <a:fillRect/>
          </a:stretch>
        </p:blipFill>
        <p:spPr>
          <a:xfrm>
            <a:off x="762000" y="914399"/>
            <a:ext cx="2514600" cy="1577509"/>
          </a:xfrm>
          <a:prstGeom prst="rect">
            <a:avLst/>
          </a:prstGeom>
          <a:ln>
            <a:noFill/>
          </a:ln>
          <a:effectLst/>
        </p:spPr>
      </p:pic>
      <p:pic>
        <p:nvPicPr>
          <p:cNvPr id="6" name="Picture 5"/>
          <p:cNvPicPr>
            <a:picLocks noChangeAspect="1"/>
          </p:cNvPicPr>
          <p:nvPr/>
        </p:nvPicPr>
        <p:blipFill rotWithShape="1">
          <a:blip r:embed="rId3" cstate="print">
            <a:extLst>
              <a:ext uri="{28A0092B-C50C-407E-A947-70E740481C1C}">
                <a14:useLocalDpi xmlns:a14="http://schemas.microsoft.com/office/drawing/2010/main" xmlns="" val="0"/>
              </a:ext>
            </a:extLst>
          </a:blip>
          <a:srcRect l="48771" r="13178"/>
          <a:stretch/>
        </p:blipFill>
        <p:spPr>
          <a:xfrm>
            <a:off x="4495800" y="914400"/>
            <a:ext cx="1063078" cy="1600200"/>
          </a:xfrm>
          <a:prstGeom prst="rect">
            <a:avLst/>
          </a:prstGeom>
          <a:ln>
            <a:noFill/>
          </a:ln>
          <a:effectLst/>
        </p:spPr>
      </p:pic>
      <p:pic>
        <p:nvPicPr>
          <p:cNvPr id="7" name="Picture 6"/>
          <p:cNvPicPr>
            <a:picLocks noChangeAspect="1"/>
          </p:cNvPicPr>
          <p:nvPr/>
        </p:nvPicPr>
        <p:blipFill>
          <a:blip r:embed="rId4" cstate="print">
            <a:extLst>
              <a:ext uri="{28A0092B-C50C-407E-A947-70E740481C1C}">
                <a14:useLocalDpi xmlns:a14="http://schemas.microsoft.com/office/drawing/2010/main" xmlns="" val="0"/>
              </a:ext>
            </a:extLst>
          </a:blip>
          <a:srcRect l="1233" t="32733"/>
          <a:stretch>
            <a:fillRect/>
          </a:stretch>
        </p:blipFill>
        <p:spPr>
          <a:xfrm>
            <a:off x="5562600" y="914399"/>
            <a:ext cx="2819400" cy="1585913"/>
          </a:xfrm>
          <a:prstGeom prst="rect">
            <a:avLst/>
          </a:prstGeom>
          <a:ln>
            <a:noFill/>
          </a:ln>
          <a:effectLst/>
        </p:spPr>
      </p:pic>
      <p:pic>
        <p:nvPicPr>
          <p:cNvPr id="8" name="Picture 7"/>
          <p:cNvPicPr>
            <a:picLocks noChangeAspect="1"/>
          </p:cNvPicPr>
          <p:nvPr/>
        </p:nvPicPr>
        <p:blipFill rotWithShape="1">
          <a:blip r:embed="rId3" cstate="print">
            <a:extLst>
              <a:ext uri="{28A0092B-C50C-407E-A947-70E740481C1C}">
                <a14:useLocalDpi xmlns:a14="http://schemas.microsoft.com/office/drawing/2010/main" xmlns="" val="0"/>
              </a:ext>
            </a:extLst>
          </a:blip>
          <a:srcRect l="15929" t="23904" r="54915" b="719"/>
          <a:stretch/>
        </p:blipFill>
        <p:spPr>
          <a:xfrm>
            <a:off x="3276600" y="914399"/>
            <a:ext cx="1252236" cy="1600200"/>
          </a:xfrm>
          <a:prstGeom prst="rect">
            <a:avLst/>
          </a:prstGeom>
          <a:ln>
            <a:noFill/>
          </a:ln>
          <a:effectLst/>
        </p:spPr>
      </p:pic>
      <p:sp>
        <p:nvSpPr>
          <p:cNvPr id="9" name="TextBox 8"/>
          <p:cNvSpPr txBox="1"/>
          <p:nvPr/>
        </p:nvSpPr>
        <p:spPr>
          <a:xfrm>
            <a:off x="838200" y="3096905"/>
            <a:ext cx="7391400" cy="477054"/>
          </a:xfrm>
          <a:prstGeom prst="rect">
            <a:avLst/>
          </a:prstGeom>
          <a:noFill/>
        </p:spPr>
        <p:txBody>
          <a:bodyPr wrap="square" rtlCol="0">
            <a:spAutoFit/>
          </a:bodyPr>
          <a:lstStyle/>
          <a:p>
            <a:pPr algn="ctr"/>
            <a:r>
              <a:rPr lang="en-IN" sz="2500" dirty="0">
                <a:latin typeface="Arial Narrow" pitchFamily="34" charset="0"/>
                <a:cs typeface="Times New Roman" pitchFamily="18" charset="0"/>
              </a:rPr>
              <a:t>The Festival of Booth - a Harvest festival</a:t>
            </a:r>
          </a:p>
        </p:txBody>
      </p:sp>
      <p:sp>
        <p:nvSpPr>
          <p:cNvPr id="11" name="TextBox 10"/>
          <p:cNvSpPr txBox="1"/>
          <p:nvPr/>
        </p:nvSpPr>
        <p:spPr>
          <a:xfrm>
            <a:off x="457200" y="3630305"/>
            <a:ext cx="8229600" cy="1246495"/>
          </a:xfrm>
          <a:prstGeom prst="rect">
            <a:avLst/>
          </a:prstGeom>
          <a:noFill/>
        </p:spPr>
        <p:txBody>
          <a:bodyPr wrap="square" rtlCol="0">
            <a:spAutoFit/>
          </a:bodyPr>
          <a:lstStyle/>
          <a:p>
            <a:pPr algn="ctr"/>
            <a:r>
              <a:rPr lang="en-IN" sz="2500" dirty="0">
                <a:latin typeface="Arial Narrow" pitchFamily="34" charset="0"/>
                <a:cs typeface="Times New Roman" pitchFamily="18" charset="0"/>
              </a:rPr>
              <a:t>They celebrated it by weaving leaves of date palms and trees.</a:t>
            </a:r>
          </a:p>
          <a:p>
            <a:pPr algn="ctr"/>
            <a:r>
              <a:rPr lang="en-IN" sz="2500" dirty="0">
                <a:latin typeface="Arial Narrow" pitchFamily="34" charset="0"/>
                <a:cs typeface="Times New Roman" pitchFamily="18" charset="0"/>
              </a:rPr>
              <a:t>Foreigners, orphans and widows used to participate</a:t>
            </a:r>
          </a:p>
          <a:p>
            <a:pPr algn="ctr"/>
            <a:r>
              <a:rPr lang="en-IN" sz="2500" dirty="0">
                <a:latin typeface="Arial Narrow" pitchFamily="34" charset="0"/>
                <a:cs typeface="Times New Roman" pitchFamily="18" charset="0"/>
              </a:rPr>
              <a:t>in the festival along with family members.</a:t>
            </a:r>
          </a:p>
        </p:txBody>
      </p:sp>
      <p:sp>
        <p:nvSpPr>
          <p:cNvPr id="12" name="TextBox 11"/>
          <p:cNvSpPr txBox="1"/>
          <p:nvPr/>
        </p:nvSpPr>
        <p:spPr>
          <a:xfrm>
            <a:off x="1048636" y="5001905"/>
            <a:ext cx="7071167" cy="1246495"/>
          </a:xfrm>
          <a:prstGeom prst="rect">
            <a:avLst/>
          </a:prstGeom>
          <a:noFill/>
        </p:spPr>
        <p:txBody>
          <a:bodyPr wrap="none" rtlCol="0">
            <a:spAutoFit/>
          </a:bodyPr>
          <a:lstStyle/>
          <a:p>
            <a:pPr algn="ctr"/>
            <a:r>
              <a:rPr lang="en-IN" sz="2500" dirty="0">
                <a:latin typeface="Arial Narrow" pitchFamily="34" charset="0"/>
                <a:cs typeface="Times New Roman" pitchFamily="18" charset="0"/>
              </a:rPr>
              <a:t>They used to confess their Faith in God who protects them.</a:t>
            </a:r>
          </a:p>
          <a:p>
            <a:pPr algn="ctr"/>
            <a:r>
              <a:rPr lang="en-IN" sz="2500" dirty="0">
                <a:latin typeface="Arial Narrow" pitchFamily="34" charset="0"/>
                <a:cs typeface="Times New Roman" pitchFamily="18" charset="0"/>
              </a:rPr>
              <a:t>During Harvest they made tents or booths</a:t>
            </a:r>
          </a:p>
          <a:p>
            <a:pPr algn="ctr"/>
            <a:r>
              <a:rPr lang="en-IN" sz="2500" dirty="0">
                <a:latin typeface="Arial Narrow" pitchFamily="34" charset="0"/>
                <a:cs typeface="Times New Roman" pitchFamily="18" charset="0"/>
              </a:rPr>
              <a:t>and staying in them they celebrated the festival of Booths.</a:t>
            </a:r>
          </a:p>
        </p:txBody>
      </p:sp>
    </p:spTree>
    <p:extLst>
      <p:ext uri="{BB962C8B-B14F-4D97-AF65-F5344CB8AC3E}">
        <p14:creationId xmlns:p14="http://schemas.microsoft.com/office/powerpoint/2010/main" xmlns="" val="2049648223"/>
      </p:ext>
    </p:extLst>
  </p:cSld>
  <p:clrMapOvr>
    <a:masterClrMapping/>
  </p:clrMapOvr>
  <p:transition>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500" fill="hold"/>
                                        <p:tgtEl>
                                          <p:spTgt spid="11"/>
                                        </p:tgtEl>
                                        <p:attrNameLst>
                                          <p:attrName>ppt_w</p:attrName>
                                        </p:attrNameLst>
                                      </p:cBhvr>
                                      <p:tavLst>
                                        <p:tav tm="0">
                                          <p:val>
                                            <p:fltVal val="0"/>
                                          </p:val>
                                        </p:tav>
                                        <p:tav tm="100000">
                                          <p:val>
                                            <p:strVal val="#ppt_w"/>
                                          </p:val>
                                        </p:tav>
                                      </p:tavLst>
                                    </p:anim>
                                    <p:anim calcmode="lin" valueType="num">
                                      <p:cBhvr>
                                        <p:cTn id="14" dur="500" fill="hold"/>
                                        <p:tgtEl>
                                          <p:spTgt spid="11"/>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805"/>
            <a:ext cx="9144000" cy="761795"/>
          </a:xfrm>
        </p:spPr>
        <p:txBody>
          <a:bodyPr>
            <a:normAutofit/>
          </a:bodyPr>
          <a:lstStyle/>
          <a:p>
            <a:pPr algn="ctr"/>
            <a:r>
              <a:rPr lang="en-IN" sz="3500" b="1" dirty="0">
                <a:solidFill>
                  <a:srgbClr val="FF0000"/>
                </a:solidFill>
                <a:latin typeface="Cooper Std Black" pitchFamily="18" charset="0"/>
                <a:cs typeface="Times New Roman" pitchFamily="18" charset="0"/>
              </a:rPr>
              <a:t>The Feast of Pentecost</a:t>
            </a:r>
          </a:p>
        </p:txBody>
      </p:sp>
      <p:pic>
        <p:nvPicPr>
          <p:cNvPr id="6" name="Picture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581400" y="1066800"/>
            <a:ext cx="1905000" cy="2357673"/>
          </a:xfrm>
          <a:prstGeom prst="rect">
            <a:avLst/>
          </a:prstGeom>
          <a:ln>
            <a:noFill/>
          </a:ln>
          <a:effectLst/>
        </p:spPr>
      </p:pic>
      <p:sp>
        <p:nvSpPr>
          <p:cNvPr id="7" name="TextBox 6"/>
          <p:cNvSpPr txBox="1"/>
          <p:nvPr/>
        </p:nvSpPr>
        <p:spPr>
          <a:xfrm>
            <a:off x="914400" y="3733800"/>
            <a:ext cx="7315200" cy="2400657"/>
          </a:xfrm>
          <a:prstGeom prst="rect">
            <a:avLst/>
          </a:prstGeom>
          <a:noFill/>
        </p:spPr>
        <p:txBody>
          <a:bodyPr wrap="square" rtlCol="0">
            <a:spAutoFit/>
          </a:bodyPr>
          <a:lstStyle/>
          <a:p>
            <a:pPr algn="ctr"/>
            <a:r>
              <a:rPr lang="en-IN" sz="2500" dirty="0">
                <a:latin typeface="Arial Narrow" pitchFamily="34" charset="0"/>
                <a:cs typeface="Times New Roman" pitchFamily="18" charset="0"/>
              </a:rPr>
              <a:t>Celebrated on the 50</a:t>
            </a:r>
            <a:r>
              <a:rPr lang="en-IN" sz="2500" baseline="30000" dirty="0">
                <a:latin typeface="Arial Narrow" pitchFamily="34" charset="0"/>
                <a:cs typeface="Times New Roman" pitchFamily="18" charset="0"/>
              </a:rPr>
              <a:t>th</a:t>
            </a:r>
            <a:r>
              <a:rPr lang="en-IN" sz="2500" dirty="0">
                <a:latin typeface="Arial Narrow" pitchFamily="34" charset="0"/>
                <a:cs typeface="Times New Roman" pitchFamily="18" charset="0"/>
              </a:rPr>
              <a:t> day of the season of harvest.</a:t>
            </a:r>
          </a:p>
          <a:p>
            <a:pPr algn="ctr"/>
            <a:r>
              <a:rPr lang="en-IN" sz="2500" dirty="0">
                <a:latin typeface="Arial Narrow" pitchFamily="34" charset="0"/>
                <a:cs typeface="Times New Roman" pitchFamily="18" charset="0"/>
              </a:rPr>
              <a:t>First fruits of harvest were offered to Lord on this occasion.</a:t>
            </a:r>
          </a:p>
          <a:p>
            <a:pPr algn="ctr"/>
            <a:r>
              <a:rPr lang="en-IN" sz="2500" dirty="0">
                <a:latin typeface="Arial Narrow" pitchFamily="34" charset="0"/>
                <a:cs typeface="Times New Roman" pitchFamily="18" charset="0"/>
              </a:rPr>
              <a:t>The feast also knows as</a:t>
            </a:r>
          </a:p>
          <a:p>
            <a:pPr marL="342900" indent="-342900" algn="ctr">
              <a:buFont typeface="Wingdings" panose="05000000000000000000" pitchFamily="2" charset="2"/>
              <a:buChar char="Ø"/>
            </a:pPr>
            <a:r>
              <a:rPr lang="en-IN" sz="2500" dirty="0">
                <a:latin typeface="Arial Narrow" pitchFamily="34" charset="0"/>
                <a:cs typeface="Times New Roman" pitchFamily="18" charset="0"/>
              </a:rPr>
              <a:t>Festival of weeks</a:t>
            </a:r>
          </a:p>
          <a:p>
            <a:pPr marL="342900" indent="-342900" algn="ctr">
              <a:buFont typeface="Wingdings" panose="05000000000000000000" pitchFamily="2" charset="2"/>
              <a:buChar char="Ø"/>
            </a:pPr>
            <a:r>
              <a:rPr lang="en-IN" sz="2500" dirty="0">
                <a:latin typeface="Arial Narrow" pitchFamily="34" charset="0"/>
                <a:cs typeface="Times New Roman" pitchFamily="18" charset="0"/>
              </a:rPr>
              <a:t>Harvest festival</a:t>
            </a:r>
          </a:p>
          <a:p>
            <a:pPr marL="342900" indent="-342900" algn="ctr">
              <a:buFont typeface="Wingdings" panose="05000000000000000000" pitchFamily="2" charset="2"/>
              <a:buChar char="Ø"/>
            </a:pPr>
            <a:r>
              <a:rPr lang="en-IN" sz="2500" dirty="0">
                <a:latin typeface="Arial Narrow" pitchFamily="34" charset="0"/>
                <a:cs typeface="Times New Roman" pitchFamily="18" charset="0"/>
              </a:rPr>
              <a:t>Festival of first fruits. </a:t>
            </a:r>
            <a:endParaRPr lang="en-US" sz="2500" dirty="0">
              <a:latin typeface="Arial Narrow" pitchFamily="34" charset="0"/>
              <a:cs typeface="Times New Roman" pitchFamily="18" charset="0"/>
            </a:endParaRPr>
          </a:p>
        </p:txBody>
      </p:sp>
    </p:spTree>
    <p:extLst>
      <p:ext uri="{BB962C8B-B14F-4D97-AF65-F5344CB8AC3E}">
        <p14:creationId xmlns:p14="http://schemas.microsoft.com/office/powerpoint/2010/main" xmlns="" val="1287438821"/>
      </p:ext>
    </p:extLst>
  </p:cSld>
  <p:clrMapOvr>
    <a:masterClrMapping/>
  </p:clrMapOvr>
  <p:transition>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0648"/>
            <a:ext cx="9144000" cy="761795"/>
          </a:xfrm>
        </p:spPr>
        <p:txBody>
          <a:bodyPr>
            <a:normAutofit/>
          </a:bodyPr>
          <a:lstStyle/>
          <a:p>
            <a:pPr algn="ctr"/>
            <a:r>
              <a:rPr lang="en-IN" sz="3500" b="1" dirty="0">
                <a:solidFill>
                  <a:srgbClr val="FF0000"/>
                </a:solidFill>
                <a:latin typeface="Cooper Std Black" pitchFamily="18" charset="0"/>
                <a:cs typeface="Times New Roman" pitchFamily="18" charset="0"/>
              </a:rPr>
              <a:t>The Day of Atonement</a:t>
            </a:r>
          </a:p>
        </p:txBody>
      </p:sp>
      <p:pic>
        <p:nvPicPr>
          <p:cNvPr id="10" name="Picture 9"/>
          <p:cNvPicPr>
            <a:picLocks noChangeAspect="1"/>
          </p:cNvPicPr>
          <p:nvPr/>
        </p:nvPicPr>
        <p:blipFill>
          <a:blip r:embed="rId2" cstate="print">
            <a:extLst>
              <a:ext uri="{BEBA8EAE-BF5A-486C-A8C5-ECC9F3942E4B}">
                <a14:imgProps xmlns:a14="http://schemas.microsoft.com/office/drawing/2010/main" xmlns="">
                  <a14:imgLayer r:embed="rId3">
                    <a14:imgEffect>
                      <a14:colorTemperature colorTemp="7200"/>
                    </a14:imgEffect>
                  </a14:imgLayer>
                </a14:imgProps>
              </a:ext>
              <a:ext uri="{28A0092B-C50C-407E-A947-70E740481C1C}">
                <a14:useLocalDpi xmlns:a14="http://schemas.microsoft.com/office/drawing/2010/main" xmlns="" val="0"/>
              </a:ext>
            </a:extLst>
          </a:blip>
          <a:srcRect b="9275"/>
          <a:stretch>
            <a:fillRect/>
          </a:stretch>
        </p:blipFill>
        <p:spPr>
          <a:xfrm>
            <a:off x="1032387" y="1066800"/>
            <a:ext cx="3844413" cy="2362200"/>
          </a:xfrm>
          <a:prstGeom prst="rect">
            <a:avLst/>
          </a:prstGeom>
        </p:spPr>
      </p:pic>
      <p:pic>
        <p:nvPicPr>
          <p:cNvPr id="11" name="Picture 10"/>
          <p:cNvPicPr>
            <a:picLocks noChangeAspect="1"/>
          </p:cNvPicPr>
          <p:nvPr/>
        </p:nvPicPr>
        <p:blipFill>
          <a:blip r:embed="rId4" cstate="print">
            <a:extLst>
              <a:ext uri="{BEBA8EAE-BF5A-486C-A8C5-ECC9F3942E4B}">
                <a14:imgProps xmlns:a14="http://schemas.microsoft.com/office/drawing/2010/main" xmlns="">
                  <a14:imgLayer r:embed="rId5">
                    <a14:imgEffect>
                      <a14:colorTemperature colorTemp="7200"/>
                    </a14:imgEffect>
                  </a14:imgLayer>
                </a14:imgProps>
              </a:ext>
              <a:ext uri="{28A0092B-C50C-407E-A947-70E740481C1C}">
                <a14:useLocalDpi xmlns:a14="http://schemas.microsoft.com/office/drawing/2010/main" xmlns="" val="0"/>
              </a:ext>
            </a:extLst>
          </a:blip>
          <a:stretch>
            <a:fillRect/>
          </a:stretch>
        </p:blipFill>
        <p:spPr>
          <a:xfrm>
            <a:off x="4876800" y="1066800"/>
            <a:ext cx="3200400" cy="2343255"/>
          </a:xfrm>
          <a:prstGeom prst="rect">
            <a:avLst/>
          </a:prstGeom>
        </p:spPr>
      </p:pic>
      <p:sp>
        <p:nvSpPr>
          <p:cNvPr id="6" name="TextBox 5"/>
          <p:cNvSpPr txBox="1"/>
          <p:nvPr/>
        </p:nvSpPr>
        <p:spPr>
          <a:xfrm>
            <a:off x="457200" y="3657600"/>
            <a:ext cx="8229600" cy="2015936"/>
          </a:xfrm>
          <a:prstGeom prst="rect">
            <a:avLst/>
          </a:prstGeom>
          <a:noFill/>
        </p:spPr>
        <p:txBody>
          <a:bodyPr wrap="square" rtlCol="0">
            <a:spAutoFit/>
          </a:bodyPr>
          <a:lstStyle/>
          <a:p>
            <a:pPr algn="ctr"/>
            <a:r>
              <a:rPr lang="en-IN" sz="2500" dirty="0">
                <a:latin typeface="Arial Narrow" pitchFamily="34" charset="0"/>
                <a:cs typeface="Times New Roman" pitchFamily="18" charset="0"/>
              </a:rPr>
              <a:t>The festival of the Day of Atonement, also is called “Yom Kippur” which is a Hebrew word.</a:t>
            </a:r>
          </a:p>
          <a:p>
            <a:pPr algn="ctr"/>
            <a:r>
              <a:rPr lang="en-IN" sz="2500" dirty="0">
                <a:latin typeface="Arial Narrow" pitchFamily="34" charset="0"/>
                <a:cs typeface="Times New Roman" pitchFamily="18" charset="0"/>
              </a:rPr>
              <a:t>The Hebrew word “Yom Kippur”, reminds one, of the holiness of the Lord as well as the sinfulness of Israel. </a:t>
            </a:r>
          </a:p>
          <a:p>
            <a:pPr algn="ctr"/>
            <a:endParaRPr lang="en-US" sz="2500" dirty="0">
              <a:latin typeface="Arial Narrow" pitchFamily="34" charset="0"/>
              <a:cs typeface="Times New Roman" pitchFamily="18" charset="0"/>
            </a:endParaRPr>
          </a:p>
        </p:txBody>
      </p:sp>
      <p:sp>
        <p:nvSpPr>
          <p:cNvPr id="7" name="TextBox 6"/>
          <p:cNvSpPr txBox="1"/>
          <p:nvPr/>
        </p:nvSpPr>
        <p:spPr>
          <a:xfrm>
            <a:off x="914400" y="5410200"/>
            <a:ext cx="7315200" cy="861774"/>
          </a:xfrm>
          <a:prstGeom prst="rect">
            <a:avLst/>
          </a:prstGeom>
          <a:noFill/>
        </p:spPr>
        <p:txBody>
          <a:bodyPr wrap="square" rtlCol="0">
            <a:spAutoFit/>
          </a:bodyPr>
          <a:lstStyle/>
          <a:p>
            <a:pPr algn="ctr"/>
            <a:r>
              <a:rPr lang="en-IN" sz="2500" dirty="0">
                <a:latin typeface="Arial Narrow" pitchFamily="34" charset="0"/>
                <a:cs typeface="Times New Roman" pitchFamily="18" charset="0"/>
              </a:rPr>
              <a:t>The festival of the Day of Atonement, an opportunity to reconcile with others and seek God’s forgiveness.</a:t>
            </a:r>
            <a:endParaRPr lang="en-US" sz="2500" dirty="0">
              <a:latin typeface="Arial Narrow" pitchFamily="34" charset="0"/>
              <a:cs typeface="Times New Roman" pitchFamily="18" charset="0"/>
            </a:endParaRPr>
          </a:p>
        </p:txBody>
      </p:sp>
    </p:spTree>
    <p:extLst>
      <p:ext uri="{BB962C8B-B14F-4D97-AF65-F5344CB8AC3E}">
        <p14:creationId xmlns:p14="http://schemas.microsoft.com/office/powerpoint/2010/main" xmlns="" val="327494790"/>
      </p:ext>
    </p:extLst>
  </p:cSld>
  <p:clrMapOvr>
    <a:masterClrMapping/>
  </p:clrMapOvr>
  <p:transition>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68121"/>
          </a:xfrm>
        </p:spPr>
        <p:txBody>
          <a:bodyPr>
            <a:normAutofit/>
          </a:bodyPr>
          <a:lstStyle/>
          <a:p>
            <a:pPr algn="ctr"/>
            <a:r>
              <a:rPr lang="en-IN" sz="3500" b="1" dirty="0">
                <a:solidFill>
                  <a:srgbClr val="FF0000"/>
                </a:solidFill>
                <a:latin typeface="Cooper Std Black" pitchFamily="18" charset="0"/>
                <a:cs typeface="Times New Roman" pitchFamily="18" charset="0"/>
              </a:rPr>
              <a:t>The Festivals of the Church</a:t>
            </a:r>
          </a:p>
        </p:txBody>
      </p:sp>
      <p:sp>
        <p:nvSpPr>
          <p:cNvPr id="3" name="Content Placeholder 2"/>
          <p:cNvSpPr>
            <a:spLocks noGrp="1"/>
          </p:cNvSpPr>
          <p:nvPr>
            <p:ph idx="1"/>
          </p:nvPr>
        </p:nvSpPr>
        <p:spPr>
          <a:xfrm>
            <a:off x="762000" y="1447800"/>
            <a:ext cx="8001000" cy="4525963"/>
          </a:xfrm>
        </p:spPr>
        <p:txBody>
          <a:bodyPr>
            <a:noAutofit/>
          </a:bodyPr>
          <a:lstStyle/>
          <a:p>
            <a:pPr>
              <a:buNone/>
            </a:pPr>
            <a:r>
              <a:rPr lang="en-IN" sz="2500" dirty="0">
                <a:solidFill>
                  <a:schemeClr val="tx1"/>
                </a:solidFill>
                <a:latin typeface="Arial Narrow" pitchFamily="34" charset="0"/>
                <a:cs typeface="Times New Roman" pitchFamily="18" charset="0"/>
              </a:rPr>
              <a:t>Church celebrates many festivals ,which are</a:t>
            </a:r>
          </a:p>
          <a:p>
            <a:pPr lvl="1">
              <a:buNone/>
            </a:pPr>
            <a:r>
              <a:rPr lang="en-IN" sz="2500" dirty="0">
                <a:solidFill>
                  <a:schemeClr val="tx1"/>
                </a:solidFill>
                <a:latin typeface="Arial Narrow" pitchFamily="34" charset="0"/>
                <a:cs typeface="Times New Roman" pitchFamily="18" charset="0"/>
              </a:rPr>
              <a:t>Feasts connected with Jesus</a:t>
            </a:r>
          </a:p>
          <a:p>
            <a:pPr lvl="1">
              <a:buNone/>
            </a:pPr>
            <a:r>
              <a:rPr lang="en-IN" sz="2500" dirty="0">
                <a:solidFill>
                  <a:schemeClr val="tx1"/>
                </a:solidFill>
                <a:latin typeface="Arial Narrow" pitchFamily="34" charset="0"/>
                <a:cs typeface="Times New Roman" pitchFamily="18" charset="0"/>
              </a:rPr>
              <a:t>Feats of Mother Mary</a:t>
            </a:r>
          </a:p>
          <a:p>
            <a:pPr lvl="1">
              <a:buNone/>
            </a:pPr>
            <a:r>
              <a:rPr lang="en-IN" sz="2500" dirty="0">
                <a:solidFill>
                  <a:schemeClr val="tx1"/>
                </a:solidFill>
                <a:latin typeface="Arial Narrow" pitchFamily="34" charset="0"/>
                <a:cs typeface="Times New Roman" pitchFamily="18" charset="0"/>
              </a:rPr>
              <a:t>Feast of Saints</a:t>
            </a:r>
          </a:p>
          <a:p>
            <a:pPr>
              <a:buNone/>
            </a:pPr>
            <a:r>
              <a:rPr lang="en-IN" sz="2500" dirty="0">
                <a:solidFill>
                  <a:schemeClr val="tx1"/>
                </a:solidFill>
                <a:latin typeface="Arial Narrow" pitchFamily="34" charset="0"/>
                <a:cs typeface="Times New Roman" pitchFamily="18" charset="0"/>
              </a:rPr>
              <a:t>Festival days are</a:t>
            </a:r>
          </a:p>
          <a:p>
            <a:pPr lvl="1">
              <a:buNone/>
            </a:pPr>
            <a:r>
              <a:rPr lang="en-IN" sz="2500" dirty="0">
                <a:solidFill>
                  <a:schemeClr val="tx1"/>
                </a:solidFill>
                <a:latin typeface="Arial Narrow" pitchFamily="34" charset="0"/>
                <a:cs typeface="Times New Roman" pitchFamily="18" charset="0"/>
              </a:rPr>
              <a:t>Holy days</a:t>
            </a:r>
          </a:p>
          <a:p>
            <a:pPr lvl="1">
              <a:buNone/>
            </a:pPr>
            <a:r>
              <a:rPr lang="en-IN" sz="2500" dirty="0">
                <a:solidFill>
                  <a:schemeClr val="tx1"/>
                </a:solidFill>
                <a:latin typeface="Arial Narrow" pitchFamily="34" charset="0"/>
                <a:cs typeface="Times New Roman" pitchFamily="18" charset="0"/>
              </a:rPr>
              <a:t>Celebrates with pomp </a:t>
            </a:r>
          </a:p>
          <a:p>
            <a:pPr lvl="1">
              <a:buNone/>
            </a:pPr>
            <a:r>
              <a:rPr lang="en-IN" sz="2500" dirty="0">
                <a:solidFill>
                  <a:schemeClr val="tx1"/>
                </a:solidFill>
                <a:latin typeface="Arial Narrow" pitchFamily="34" charset="0"/>
                <a:cs typeface="Times New Roman" pitchFamily="18" charset="0"/>
              </a:rPr>
              <a:t>Day to offer our thanks to God</a:t>
            </a:r>
          </a:p>
          <a:p>
            <a:pPr>
              <a:buNone/>
            </a:pPr>
            <a:r>
              <a:rPr lang="en-IN" sz="2500" dirty="0">
                <a:solidFill>
                  <a:schemeClr val="tx1"/>
                </a:solidFill>
                <a:latin typeface="Arial Narrow" pitchFamily="34" charset="0"/>
                <a:cs typeface="Times New Roman" pitchFamily="18" charset="0"/>
              </a:rPr>
              <a:t>Feast help in our spiritual growth</a:t>
            </a:r>
          </a:p>
          <a:p>
            <a:pPr lvl="1">
              <a:buNone/>
            </a:pPr>
            <a:r>
              <a:rPr lang="en-IN" sz="2500" dirty="0">
                <a:solidFill>
                  <a:schemeClr val="tx1"/>
                </a:solidFill>
                <a:latin typeface="Arial Narrow" pitchFamily="34" charset="0"/>
                <a:cs typeface="Times New Roman" pitchFamily="18" charset="0"/>
              </a:rPr>
              <a:t>When we celebrate them reflecting on the meaning</a:t>
            </a:r>
          </a:p>
          <a:p>
            <a:pPr lvl="1">
              <a:buNone/>
            </a:pPr>
            <a:r>
              <a:rPr lang="en-IN" sz="2500" dirty="0">
                <a:solidFill>
                  <a:schemeClr val="tx1"/>
                </a:solidFill>
                <a:latin typeface="Arial Narrow" pitchFamily="34" charset="0"/>
                <a:cs typeface="Times New Roman" pitchFamily="18" charset="0"/>
              </a:rPr>
              <a:t>Reflecting the message of each of them</a:t>
            </a:r>
          </a:p>
          <a:p>
            <a:pPr lvl="1">
              <a:buNone/>
            </a:pPr>
            <a:endParaRPr lang="en-IN" sz="2500" dirty="0">
              <a:solidFill>
                <a:schemeClr val="tx1"/>
              </a:solidFill>
              <a:latin typeface="Arial Narrow" pitchFamily="34" charset="0"/>
              <a:cs typeface="Times New Roman" pitchFamily="18" charset="0"/>
            </a:endParaRPr>
          </a:p>
          <a:p>
            <a:pPr lvl="1">
              <a:buNone/>
            </a:pPr>
            <a:endParaRPr lang="en-IN" sz="2500" dirty="0">
              <a:solidFill>
                <a:schemeClr val="tx1"/>
              </a:solidFill>
              <a:latin typeface="Arial Narrow" pitchFamily="34" charset="0"/>
              <a:cs typeface="Times New Roman" pitchFamily="18" charset="0"/>
            </a:endParaRPr>
          </a:p>
        </p:txBody>
      </p:sp>
      <p:sp>
        <p:nvSpPr>
          <p:cNvPr id="4" name="TextBox 3"/>
          <p:cNvSpPr txBox="1"/>
          <p:nvPr/>
        </p:nvSpPr>
        <p:spPr>
          <a:xfrm>
            <a:off x="3275856" y="1916832"/>
            <a:ext cx="184731" cy="369332"/>
          </a:xfrm>
          <a:prstGeom prst="rect">
            <a:avLst/>
          </a:prstGeom>
          <a:noFill/>
        </p:spPr>
        <p:txBody>
          <a:bodyPr wrap="none" rtlCol="0">
            <a:spAutoFit/>
          </a:bodyPr>
          <a:lstStyle/>
          <a:p>
            <a:endParaRPr lang="en-IN" dirty="0"/>
          </a:p>
        </p:txBody>
      </p:sp>
    </p:spTree>
    <p:extLst>
      <p:ext uri="{BB962C8B-B14F-4D97-AF65-F5344CB8AC3E}">
        <p14:creationId xmlns:p14="http://schemas.microsoft.com/office/powerpoint/2010/main" xmlns="" val="763849935"/>
      </p:ext>
    </p:extLst>
  </p:cSld>
  <p:clrMapOvr>
    <a:masterClrMapping/>
  </p:clrMapOvr>
  <p:transition>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0" end="0"/>
                                            </p:txEl>
                                          </p:spTgt>
                                        </p:tgtEl>
                                        <p:attrNameLst>
                                          <p:attrName>ppt_h</p:attrName>
                                        </p:attrNameLst>
                                      </p:cBhvr>
                                      <p:tavLst>
                                        <p:tav tm="0">
                                          <p:val>
                                            <p:fltVal val="0"/>
                                          </p:val>
                                        </p:tav>
                                        <p:tav tm="100000">
                                          <p:val>
                                            <p:strVal val="#ppt_h"/>
                                          </p:val>
                                        </p:tav>
                                      </p:tavLst>
                                    </p:anim>
                                  </p:childTnLst>
                                </p:cTn>
                              </p:par>
                              <p:par>
                                <p:cTn id="15" presetID="23" presetClass="entr" presetSubtype="16" fill="hold" grpId="0"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p:cTn id="1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1" end="1"/>
                                            </p:txEl>
                                          </p:spTgt>
                                        </p:tgtEl>
                                        <p:attrNameLst>
                                          <p:attrName>ppt_h</p:attrName>
                                        </p:attrNameLst>
                                      </p:cBhvr>
                                      <p:tavLst>
                                        <p:tav tm="0">
                                          <p:val>
                                            <p:fltVal val="0"/>
                                          </p:val>
                                        </p:tav>
                                        <p:tav tm="100000">
                                          <p:val>
                                            <p:strVal val="#ppt_h"/>
                                          </p:val>
                                        </p:tav>
                                      </p:tavLst>
                                    </p:anim>
                                  </p:childTnLst>
                                </p:cTn>
                              </p:par>
                              <p:par>
                                <p:cTn id="19" presetID="23" presetClass="entr" presetSubtype="16" fill="hold" grpId="0"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childTnLst>
                                </p:cTn>
                              </p:par>
                              <p:par>
                                <p:cTn id="23" presetID="23" presetClass="entr" presetSubtype="16" fill="hold" grpId="0"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p:cTn id="25"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p:cTn id="31"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3">
                                            <p:txEl>
                                              <p:pRg st="4" end="4"/>
                                            </p:txEl>
                                          </p:spTgt>
                                        </p:tgtEl>
                                        <p:attrNameLst>
                                          <p:attrName>ppt_h</p:attrName>
                                        </p:attrNameLst>
                                      </p:cBhvr>
                                      <p:tavLst>
                                        <p:tav tm="0">
                                          <p:val>
                                            <p:fltVal val="0"/>
                                          </p:val>
                                        </p:tav>
                                        <p:tav tm="100000">
                                          <p:val>
                                            <p:strVal val="#ppt_h"/>
                                          </p:val>
                                        </p:tav>
                                      </p:tavLst>
                                    </p:anim>
                                  </p:childTnLst>
                                </p:cTn>
                              </p:par>
                              <p:par>
                                <p:cTn id="33" presetID="23" presetClass="entr" presetSubtype="16" fill="hold" grpId="0" nodeType="with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p:cTn id="35"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5" end="5"/>
                                            </p:txEl>
                                          </p:spTgt>
                                        </p:tgtEl>
                                        <p:attrNameLst>
                                          <p:attrName>ppt_h</p:attrName>
                                        </p:attrNameLst>
                                      </p:cBhvr>
                                      <p:tavLst>
                                        <p:tav tm="0">
                                          <p:val>
                                            <p:fltVal val="0"/>
                                          </p:val>
                                        </p:tav>
                                        <p:tav tm="100000">
                                          <p:val>
                                            <p:strVal val="#ppt_h"/>
                                          </p:val>
                                        </p:tav>
                                      </p:tavLst>
                                    </p:anim>
                                  </p:childTnLst>
                                </p:cTn>
                              </p:par>
                              <p:par>
                                <p:cTn id="37" presetID="23" presetClass="entr" presetSubtype="16" fill="hold" grpId="0" nodeType="with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 calcmode="lin" valueType="num">
                                      <p:cBhvr>
                                        <p:cTn id="39"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0" dur="500" fill="hold"/>
                                        <p:tgtEl>
                                          <p:spTgt spid="3">
                                            <p:txEl>
                                              <p:pRg st="6" end="6"/>
                                            </p:txEl>
                                          </p:spTgt>
                                        </p:tgtEl>
                                        <p:attrNameLst>
                                          <p:attrName>ppt_h</p:attrName>
                                        </p:attrNameLst>
                                      </p:cBhvr>
                                      <p:tavLst>
                                        <p:tav tm="0">
                                          <p:val>
                                            <p:fltVal val="0"/>
                                          </p:val>
                                        </p:tav>
                                        <p:tav tm="100000">
                                          <p:val>
                                            <p:strVal val="#ppt_h"/>
                                          </p:val>
                                        </p:tav>
                                      </p:tavLst>
                                    </p:anim>
                                  </p:childTnLst>
                                </p:cTn>
                              </p:par>
                              <p:par>
                                <p:cTn id="41" presetID="23" presetClass="entr" presetSubtype="16" fill="hold" grpId="0" nodeType="with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p:cTn id="43"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44" dur="500" fill="hold"/>
                                        <p:tgtEl>
                                          <p:spTgt spid="3">
                                            <p:txEl>
                                              <p:pRg st="7" end="7"/>
                                            </p:txEl>
                                          </p:spTgt>
                                        </p:tgtEl>
                                        <p:attrNameLst>
                                          <p:attrName>ppt_h</p:attrName>
                                        </p:attrNameLst>
                                      </p:cBhvr>
                                      <p:tavLst>
                                        <p:tav tm="0">
                                          <p:val>
                                            <p:fltVal val="0"/>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23" presetClass="entr" presetSubtype="16" fill="hold" grpId="0"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 calcmode="lin" valueType="num">
                                      <p:cBhvr>
                                        <p:cTn id="49"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50" dur="500" fill="hold"/>
                                        <p:tgtEl>
                                          <p:spTgt spid="3">
                                            <p:txEl>
                                              <p:pRg st="8" end="8"/>
                                            </p:txEl>
                                          </p:spTgt>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3">
                                            <p:txEl>
                                              <p:pRg st="9" end="9"/>
                                            </p:txEl>
                                          </p:spTgt>
                                        </p:tgtEl>
                                        <p:attrNameLst>
                                          <p:attrName>style.visibility</p:attrName>
                                        </p:attrNameLst>
                                      </p:cBhvr>
                                      <p:to>
                                        <p:strVal val="visible"/>
                                      </p:to>
                                    </p:set>
                                    <p:anim calcmode="lin" valueType="num">
                                      <p:cBhvr>
                                        <p:cTn id="53" dur="500" fill="hold"/>
                                        <p:tgtEl>
                                          <p:spTgt spid="3">
                                            <p:txEl>
                                              <p:pRg st="9" end="9"/>
                                            </p:txEl>
                                          </p:spTgt>
                                        </p:tgtEl>
                                        <p:attrNameLst>
                                          <p:attrName>ppt_w</p:attrName>
                                        </p:attrNameLst>
                                      </p:cBhvr>
                                      <p:tavLst>
                                        <p:tav tm="0">
                                          <p:val>
                                            <p:fltVal val="0"/>
                                          </p:val>
                                        </p:tav>
                                        <p:tav tm="100000">
                                          <p:val>
                                            <p:strVal val="#ppt_w"/>
                                          </p:val>
                                        </p:tav>
                                      </p:tavLst>
                                    </p:anim>
                                    <p:anim calcmode="lin" valueType="num">
                                      <p:cBhvr>
                                        <p:cTn id="54" dur="500" fill="hold"/>
                                        <p:tgtEl>
                                          <p:spTgt spid="3">
                                            <p:txEl>
                                              <p:pRg st="9" end="9"/>
                                            </p:txEl>
                                          </p:spTgt>
                                        </p:tgtEl>
                                        <p:attrNameLst>
                                          <p:attrName>ppt_h</p:attrName>
                                        </p:attrNameLst>
                                      </p:cBhvr>
                                      <p:tavLst>
                                        <p:tav tm="0">
                                          <p:val>
                                            <p:fltVal val="0"/>
                                          </p:val>
                                        </p:tav>
                                        <p:tav tm="100000">
                                          <p:val>
                                            <p:strVal val="#ppt_h"/>
                                          </p:val>
                                        </p:tav>
                                      </p:tavLst>
                                    </p:anim>
                                  </p:childTnLst>
                                </p:cTn>
                              </p:par>
                              <p:par>
                                <p:cTn id="55" presetID="23" presetClass="entr" presetSubtype="16" fill="hold" grpId="0" nodeType="with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 calcmode="lin" valueType="num">
                                      <p:cBhvr>
                                        <p:cTn id="57" dur="500" fill="hold"/>
                                        <p:tgtEl>
                                          <p:spTgt spid="3">
                                            <p:txEl>
                                              <p:pRg st="10" end="10"/>
                                            </p:txEl>
                                          </p:spTgt>
                                        </p:tgtEl>
                                        <p:attrNameLst>
                                          <p:attrName>ppt_w</p:attrName>
                                        </p:attrNameLst>
                                      </p:cBhvr>
                                      <p:tavLst>
                                        <p:tav tm="0">
                                          <p:val>
                                            <p:fltVal val="0"/>
                                          </p:val>
                                        </p:tav>
                                        <p:tav tm="100000">
                                          <p:val>
                                            <p:strVal val="#ppt_w"/>
                                          </p:val>
                                        </p:tav>
                                      </p:tavLst>
                                    </p:anim>
                                    <p:anim calcmode="lin" valueType="num">
                                      <p:cBhvr>
                                        <p:cTn id="58" dur="500" fill="hold"/>
                                        <p:tgtEl>
                                          <p:spTgt spid="3">
                                            <p:txEl>
                                              <p:pRg st="10" end="1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918"/>
            <a:ext cx="9144000" cy="922114"/>
          </a:xfrm>
        </p:spPr>
        <p:txBody>
          <a:bodyPr>
            <a:normAutofit/>
          </a:bodyPr>
          <a:lstStyle/>
          <a:p>
            <a:pPr algn="ctr"/>
            <a:r>
              <a:rPr lang="en-IN" sz="3500" b="1" dirty="0">
                <a:solidFill>
                  <a:srgbClr val="00B0F0"/>
                </a:solidFill>
                <a:latin typeface="Cooper Std Black" pitchFamily="18" charset="0"/>
                <a:cs typeface="Times New Roman" pitchFamily="18" charset="0"/>
              </a:rPr>
              <a:t>Christmas</a:t>
            </a: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2971800" y="1905000"/>
            <a:ext cx="3200400" cy="2328340"/>
          </a:xfrm>
          <a:prstGeom prst="rect">
            <a:avLst/>
          </a:prstGeom>
          <a:ln>
            <a:noFill/>
          </a:ln>
          <a:effectLst/>
        </p:spPr>
      </p:pic>
      <p:sp>
        <p:nvSpPr>
          <p:cNvPr id="10" name="TextBox 9"/>
          <p:cNvSpPr txBox="1"/>
          <p:nvPr/>
        </p:nvSpPr>
        <p:spPr>
          <a:xfrm>
            <a:off x="457200" y="4648200"/>
            <a:ext cx="8229600" cy="1631216"/>
          </a:xfrm>
          <a:prstGeom prst="rect">
            <a:avLst/>
          </a:prstGeom>
          <a:noFill/>
        </p:spPr>
        <p:txBody>
          <a:bodyPr wrap="square" rtlCol="0">
            <a:spAutoFit/>
          </a:bodyPr>
          <a:lstStyle/>
          <a:p>
            <a:pPr algn="just"/>
            <a:r>
              <a:rPr lang="en-IN" sz="2500" dirty="0">
                <a:latin typeface="Arial Narrow" pitchFamily="34" charset="0"/>
                <a:cs typeface="Times New Roman" pitchFamily="18" charset="0"/>
              </a:rPr>
              <a:t>	Christmas is the feast that reminds people of the birth of Jesus. This commemorates the incarnation of Jesus the son of God who came on earth to bring salvation to </a:t>
            </a:r>
            <a:r>
              <a:rPr lang="en-IN" sz="2500" dirty="0" err="1">
                <a:latin typeface="Arial Narrow" pitchFamily="34" charset="0"/>
                <a:cs typeface="Times New Roman" pitchFamily="18" charset="0"/>
              </a:rPr>
              <a:t>manking</a:t>
            </a:r>
            <a:r>
              <a:rPr lang="en-IN" sz="2500" dirty="0">
                <a:latin typeface="Arial Narrow" pitchFamily="34" charset="0"/>
                <a:cs typeface="Times New Roman" pitchFamily="18" charset="0"/>
              </a:rPr>
              <a:t>. Christmas is celebrated, the world over, on 25 December.</a:t>
            </a:r>
          </a:p>
        </p:txBody>
      </p:sp>
      <p:sp>
        <p:nvSpPr>
          <p:cNvPr id="11" name="TextBox 10"/>
          <p:cNvSpPr txBox="1"/>
          <p:nvPr/>
        </p:nvSpPr>
        <p:spPr>
          <a:xfrm>
            <a:off x="0" y="1198602"/>
            <a:ext cx="9144000" cy="553998"/>
          </a:xfrm>
          <a:prstGeom prst="rect">
            <a:avLst/>
          </a:prstGeom>
          <a:noFill/>
        </p:spPr>
        <p:txBody>
          <a:bodyPr wrap="square" rtlCol="0">
            <a:spAutoFit/>
          </a:bodyPr>
          <a:lstStyle/>
          <a:p>
            <a:pPr algn="ctr"/>
            <a:r>
              <a:rPr lang="en-IN" sz="3000" b="1" dirty="0">
                <a:solidFill>
                  <a:srgbClr val="FF0000"/>
                </a:solidFill>
                <a:latin typeface="Arial Narrow" pitchFamily="34" charset="0"/>
                <a:cs typeface="Times New Roman" pitchFamily="18" charset="0"/>
              </a:rPr>
              <a:t>Birth of Jesus Christ</a:t>
            </a:r>
          </a:p>
        </p:txBody>
      </p:sp>
    </p:spTree>
    <p:extLst>
      <p:ext uri="{BB962C8B-B14F-4D97-AF65-F5344CB8AC3E}">
        <p14:creationId xmlns:p14="http://schemas.microsoft.com/office/powerpoint/2010/main" xmlns="" val="1953734607"/>
      </p:ext>
    </p:extLst>
  </p:cSld>
  <p:clrMapOvr>
    <a:masterClrMapping/>
  </p:clrMapOvr>
  <p:transition>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500" fill="hold"/>
                                        <p:tgtEl>
                                          <p:spTgt spid="11"/>
                                        </p:tgtEl>
                                        <p:attrNameLst>
                                          <p:attrName>ppt_w</p:attrName>
                                        </p:attrNameLst>
                                      </p:cBhvr>
                                      <p:tavLst>
                                        <p:tav tm="0">
                                          <p:val>
                                            <p:fltVal val="0"/>
                                          </p:val>
                                        </p:tav>
                                        <p:tav tm="100000">
                                          <p:val>
                                            <p:strVal val="#ppt_w"/>
                                          </p:val>
                                        </p:tav>
                                      </p:tavLst>
                                    </p:anim>
                                    <p:anim calcmode="lin" valueType="num">
                                      <p:cBhvr>
                                        <p:cTn id="14" dur="500" fill="hold"/>
                                        <p:tgtEl>
                                          <p:spTgt spid="11"/>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696416"/>
          </a:xfrm>
        </p:spPr>
        <p:txBody>
          <a:bodyPr>
            <a:normAutofit/>
          </a:bodyPr>
          <a:lstStyle/>
          <a:p>
            <a:pPr algn="ctr"/>
            <a:r>
              <a:rPr lang="en-IN" sz="3500" b="1" dirty="0">
                <a:solidFill>
                  <a:srgbClr val="00B0F0"/>
                </a:solidFill>
                <a:latin typeface="Cooper Std Black" pitchFamily="18" charset="0"/>
                <a:cs typeface="Times New Roman" pitchFamily="18" charset="0"/>
              </a:rPr>
              <a:t>Epiphany</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914400" y="1597223"/>
            <a:ext cx="2275002" cy="2744715"/>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p:spPr>
      </p:pic>
      <p:pic>
        <p:nvPicPr>
          <p:cNvPr id="1026" name="Picture 2"/>
          <p:cNvPicPr>
            <a:picLocks noChangeAspect="1" noChangeArrowheads="1"/>
          </p:cNvPicPr>
          <p:nvPr/>
        </p:nvPicPr>
        <p:blipFill>
          <a:blip r:embed="rId3" cstate="print">
            <a:extLst>
              <a:ext uri="{BEBA8EAE-BF5A-486C-A8C5-ECC9F3942E4B}">
                <a14:imgProps xmlns:a14="http://schemas.microsoft.com/office/drawing/2010/main" xmlns="">
                  <a14:imgLayer r:embed="rId4">
                    <a14:imgEffect>
                      <a14:backgroundRemoval t="707" b="97527" l="4400" r="96400"/>
                    </a14:imgEffect>
                  </a14:imgLayer>
                </a14:imgProps>
              </a:ext>
              <a:ext uri="{28A0092B-C50C-407E-A947-70E740481C1C}">
                <a14:useLocalDpi xmlns:a14="http://schemas.microsoft.com/office/drawing/2010/main" xmlns="" val="0"/>
              </a:ext>
            </a:extLst>
          </a:blip>
          <a:srcRect/>
          <a:stretch>
            <a:fillRect/>
          </a:stretch>
        </p:blipFill>
        <p:spPr bwMode="auto">
          <a:xfrm>
            <a:off x="5820364" y="1519828"/>
            <a:ext cx="2561636" cy="2899772"/>
          </a:xfrm>
          <a:prstGeom prst="rect">
            <a:avLst/>
          </a:prstGeom>
          <a:ln>
            <a:noFill/>
          </a:ln>
          <a:effectLst/>
          <a:extLst>
            <a:ext uri="{909E8E84-426E-40DD-AFC4-6F175D3DCCD1}">
              <a14:hiddenFill xmlns:a14="http://schemas.microsoft.com/office/drawing/2010/main" xmlns="">
                <a:solidFill>
                  <a:schemeClr val="accent1"/>
                </a:solidFill>
              </a14:hiddenFill>
            </a:ext>
          </a:extLst>
        </p:spPr>
      </p:pic>
      <p:sp>
        <p:nvSpPr>
          <p:cNvPr id="5" name="TextBox 4"/>
          <p:cNvSpPr txBox="1"/>
          <p:nvPr/>
        </p:nvSpPr>
        <p:spPr>
          <a:xfrm>
            <a:off x="381000" y="4853226"/>
            <a:ext cx="8305800" cy="861774"/>
          </a:xfrm>
          <a:prstGeom prst="rect">
            <a:avLst/>
          </a:prstGeom>
          <a:noFill/>
        </p:spPr>
        <p:txBody>
          <a:bodyPr wrap="square" rtlCol="0">
            <a:spAutoFit/>
          </a:bodyPr>
          <a:lstStyle/>
          <a:p>
            <a:pPr algn="just"/>
            <a:r>
              <a:rPr lang="en-IN" sz="2500" dirty="0">
                <a:latin typeface="Arial Narrow" pitchFamily="34" charset="0"/>
                <a:cs typeface="Times New Roman" pitchFamily="18" charset="0"/>
              </a:rPr>
              <a:t>	This commemorates the purification of Jesus. The Church celebrates this feast on 6 January.</a:t>
            </a:r>
          </a:p>
        </p:txBody>
      </p:sp>
    </p:spTree>
    <p:extLst>
      <p:ext uri="{BB962C8B-B14F-4D97-AF65-F5344CB8AC3E}">
        <p14:creationId xmlns:p14="http://schemas.microsoft.com/office/powerpoint/2010/main" xmlns="" val="2591489606"/>
      </p:ext>
    </p:extLst>
  </p:cSld>
  <p:clrMapOvr>
    <a:masterClrMapping/>
  </p:clrMapOvr>
  <p:transition>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974"/>
            <a:ext cx="9144000" cy="1143000"/>
          </a:xfrm>
        </p:spPr>
        <p:txBody>
          <a:bodyPr>
            <a:normAutofit/>
          </a:bodyPr>
          <a:lstStyle/>
          <a:p>
            <a:pPr algn="ctr"/>
            <a:r>
              <a:rPr lang="en-IN" sz="3500" b="1" dirty="0">
                <a:solidFill>
                  <a:srgbClr val="00B0F0"/>
                </a:solidFill>
                <a:latin typeface="Cooper Std Black" pitchFamily="18" charset="0"/>
                <a:cs typeface="Times New Roman" pitchFamily="18" charset="0"/>
              </a:rPr>
              <a:t>Paschal Feast</a:t>
            </a:r>
          </a:p>
        </p:txBody>
      </p:sp>
      <p:pic>
        <p:nvPicPr>
          <p:cNvPr id="6" name="Content Placeholder 5"/>
          <p:cNvPicPr>
            <a:picLocks noGrp="1" noChangeAspect="1"/>
          </p:cNvPicPr>
          <p:nvPr>
            <p:ph idx="1"/>
          </p:nvPr>
        </p:nvPicPr>
        <p:blipFill rotWithShape="1">
          <a:blip r:embed="rId2" cstate="print">
            <a:extLst>
              <a:ext uri="{28A0092B-C50C-407E-A947-70E740481C1C}">
                <a14:useLocalDpi xmlns:a14="http://schemas.microsoft.com/office/drawing/2010/main" xmlns="" val="0"/>
              </a:ext>
            </a:extLst>
          </a:blip>
          <a:srcRect t="19393" b="8341"/>
          <a:stretch/>
        </p:blipFill>
        <p:spPr>
          <a:xfrm>
            <a:off x="1143000" y="1600200"/>
            <a:ext cx="3352800" cy="1814876"/>
          </a:xfrm>
          <a:prstGeom prst="rect">
            <a:avLst/>
          </a:prstGeom>
          <a:ln>
            <a:noFill/>
          </a:ln>
          <a:effectLst/>
        </p:spPr>
      </p:pic>
      <p:sp>
        <p:nvSpPr>
          <p:cNvPr id="7" name="TextBox 6"/>
          <p:cNvSpPr txBox="1"/>
          <p:nvPr/>
        </p:nvSpPr>
        <p:spPr>
          <a:xfrm>
            <a:off x="381000" y="3962400"/>
            <a:ext cx="8305800" cy="2015936"/>
          </a:xfrm>
          <a:prstGeom prst="rect">
            <a:avLst/>
          </a:prstGeom>
          <a:noFill/>
        </p:spPr>
        <p:txBody>
          <a:bodyPr wrap="square" rtlCol="0">
            <a:spAutoFit/>
          </a:bodyPr>
          <a:lstStyle/>
          <a:p>
            <a:pPr algn="just"/>
            <a:r>
              <a:rPr lang="en-IN" sz="2500" dirty="0">
                <a:latin typeface="Arial Narrow" pitchFamily="34" charset="0"/>
                <a:cs typeface="Times New Roman" pitchFamily="18" charset="0"/>
              </a:rPr>
              <a:t>	This is a very important feast in the Church. The last Supper, which Jesus had eaten with his disciples in the hall of Zion, was the Paschal meal or Passover Weal. The memory of Jesus instituting the Holy Eucharist at the meal is what we celebrate today as the Paschal feast.</a:t>
            </a:r>
          </a:p>
        </p:txBody>
      </p:sp>
      <p:pic>
        <p:nvPicPr>
          <p:cNvPr id="5" name="Content Placeholder 3"/>
          <p:cNvPicPr>
            <a:picLocks noChangeAspect="1"/>
          </p:cNvPicPr>
          <p:nvPr/>
        </p:nvPicPr>
        <p:blipFill rotWithShape="1">
          <a:blip r:embed="rId3" cstate="print">
            <a:extLst>
              <a:ext uri="{28A0092B-C50C-407E-A947-70E740481C1C}">
                <a14:useLocalDpi xmlns:a14="http://schemas.microsoft.com/office/drawing/2010/main" xmlns="" val="0"/>
              </a:ext>
            </a:extLst>
          </a:blip>
          <a:srcRect b="5912"/>
          <a:stretch/>
        </p:blipFill>
        <p:spPr>
          <a:xfrm>
            <a:off x="4495800" y="1600200"/>
            <a:ext cx="3455483" cy="1828800"/>
          </a:xfrm>
          <a:prstGeom prst="rect">
            <a:avLst/>
          </a:prstGeom>
          <a:ln>
            <a:noFill/>
          </a:ln>
          <a:effectLst/>
        </p:spPr>
      </p:pic>
    </p:spTree>
    <p:extLst>
      <p:ext uri="{BB962C8B-B14F-4D97-AF65-F5344CB8AC3E}">
        <p14:creationId xmlns:p14="http://schemas.microsoft.com/office/powerpoint/2010/main" xmlns="" val="2412236571"/>
      </p:ext>
    </p:extLst>
  </p:cSld>
  <p:clrMapOvr>
    <a:masterClrMapping/>
  </p:clrMapOvr>
  <p:transition>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5"/>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20648"/>
          <a:stretch/>
        </p:blipFill>
        <p:spPr bwMode="auto">
          <a:xfrm>
            <a:off x="3124200" y="3962400"/>
            <a:ext cx="3746549" cy="2209800"/>
          </a:xfrm>
          <a:prstGeom prst="rect">
            <a:avLst/>
          </a:prstGeom>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Title 1"/>
          <p:cNvSpPr>
            <a:spLocks noGrp="1"/>
          </p:cNvSpPr>
          <p:nvPr>
            <p:ph type="title"/>
          </p:nvPr>
        </p:nvSpPr>
        <p:spPr>
          <a:xfrm>
            <a:off x="0" y="152400"/>
            <a:ext cx="9144000" cy="1143000"/>
          </a:xfrm>
        </p:spPr>
        <p:txBody>
          <a:bodyPr>
            <a:normAutofit/>
          </a:bodyPr>
          <a:lstStyle/>
          <a:p>
            <a:pPr algn="ctr"/>
            <a:r>
              <a:rPr lang="en-IN" sz="3500" b="1" dirty="0">
                <a:solidFill>
                  <a:srgbClr val="00B0F0"/>
                </a:solidFill>
                <a:latin typeface="Cooper Std Black" pitchFamily="18" charset="0"/>
                <a:cs typeface="Times New Roman" pitchFamily="18" charset="0"/>
              </a:rPr>
              <a:t>Easter</a:t>
            </a:r>
          </a:p>
        </p:txBody>
      </p:sp>
      <p:pic>
        <p:nvPicPr>
          <p:cNvPr id="1026" name="Picture 2"/>
          <p:cNvPicPr>
            <a:picLocks noGrp="1" noChangeAspect="1" noChangeArrowheads="1"/>
          </p:cNvPicPr>
          <p:nvPr>
            <p:ph idx="1"/>
          </p:nvPr>
        </p:nvPicPr>
        <p:blipFill rotWithShape="1">
          <a:blip r:embed="rId3" cstate="print">
            <a:extLst>
              <a:ext uri="{28A0092B-C50C-407E-A947-70E740481C1C}">
                <a14:useLocalDpi xmlns:a14="http://schemas.microsoft.com/office/drawing/2010/main" xmlns="" val="0"/>
              </a:ext>
            </a:extLst>
          </a:blip>
          <a:srcRect l="13948" r="19558" b="23891"/>
          <a:stretch/>
        </p:blipFill>
        <p:spPr bwMode="auto">
          <a:xfrm>
            <a:off x="457200" y="3962400"/>
            <a:ext cx="2590800" cy="2211532"/>
          </a:xfrm>
          <a:prstGeom prst="rect">
            <a:avLst/>
          </a:prstGeom>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8" name="TextBox 7"/>
          <p:cNvSpPr txBox="1"/>
          <p:nvPr/>
        </p:nvSpPr>
        <p:spPr>
          <a:xfrm>
            <a:off x="457200" y="1524000"/>
            <a:ext cx="8229600" cy="2015936"/>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just"/>
            <a:r>
              <a:rPr lang="en-IN" sz="2500" dirty="0">
                <a:solidFill>
                  <a:schemeClr val="tx1"/>
                </a:solidFill>
                <a:latin typeface="Arial Narrow" pitchFamily="34" charset="0"/>
                <a:cs typeface="Times New Roman" pitchFamily="18" charset="0"/>
              </a:rPr>
              <a:t>	Easter </a:t>
            </a:r>
            <a:r>
              <a:rPr lang="en-IN" sz="2500" dirty="0">
                <a:solidFill>
                  <a:schemeClr val="tx1"/>
                </a:solidFill>
                <a:latin typeface="Arial Narrow" pitchFamily="34" charset="0"/>
                <a:cs typeface="Times New Roman" pitchFamily="18" charset="0"/>
              </a:rPr>
              <a:t>or the feast of Resurrection </a:t>
            </a:r>
            <a:r>
              <a:rPr lang="en-IN" sz="2500" dirty="0">
                <a:solidFill>
                  <a:schemeClr val="tx1"/>
                </a:solidFill>
                <a:latin typeface="Arial Narrow" pitchFamily="34" charset="0"/>
                <a:cs typeface="Times New Roman" pitchFamily="18" charset="0"/>
              </a:rPr>
              <a:t>is </a:t>
            </a:r>
            <a:r>
              <a:rPr lang="en-IN" sz="2500" dirty="0">
                <a:solidFill>
                  <a:schemeClr val="tx1"/>
                </a:solidFill>
                <a:latin typeface="Arial Narrow" pitchFamily="34" charset="0"/>
                <a:cs typeface="Times New Roman" pitchFamily="18" charset="0"/>
              </a:rPr>
              <a:t>the commemoration of the resurrection of Jesus three days after he was buried following his passion (torture) and crucifixion. This is referred to as the feast</a:t>
            </a:r>
            <a:r>
              <a:rPr lang="en-IN" sz="2500" dirty="0">
                <a:solidFill>
                  <a:schemeClr val="tx1"/>
                </a:solidFill>
                <a:latin typeface="Arial Narrow" pitchFamily="34" charset="0"/>
                <a:cs typeface="Times New Roman" pitchFamily="18" charset="0"/>
              </a:rPr>
              <a:t>. Fifty days of fasting is observed in preparation for Easter is very important as the feast signifies the consummation of God’s plan of salvation.</a:t>
            </a:r>
            <a:endParaRPr lang="en-US" sz="2500" dirty="0">
              <a:solidFill>
                <a:schemeClr val="tx1"/>
              </a:solidFill>
              <a:latin typeface="Arial Narrow" pitchFamily="34" charset="0"/>
              <a:cs typeface="Times New Roman" pitchFamily="18" charset="0"/>
            </a:endParaRPr>
          </a:p>
        </p:txBody>
      </p:sp>
      <p:pic>
        <p:nvPicPr>
          <p:cNvPr id="10" name="Picture 9"/>
          <p:cNvPicPr>
            <a:picLocks noChangeAspect="1"/>
          </p:cNvPicPr>
          <p:nvPr/>
        </p:nvPicPr>
        <p:blipFill>
          <a:blip r:embed="rId4" cstate="print">
            <a:extLst>
              <a:ext uri="{28A0092B-C50C-407E-A947-70E740481C1C}">
                <a14:useLocalDpi xmlns:a14="http://schemas.microsoft.com/office/drawing/2010/main" xmlns="" val="0"/>
              </a:ext>
            </a:extLst>
          </a:blip>
          <a:srcRect b="2940"/>
          <a:stretch>
            <a:fillRect/>
          </a:stretch>
        </p:blipFill>
        <p:spPr>
          <a:xfrm>
            <a:off x="6934200" y="3962399"/>
            <a:ext cx="1752600" cy="2209801"/>
          </a:xfrm>
          <a:prstGeom prst="rect">
            <a:avLst/>
          </a:prstGeom>
          <a:ln>
            <a:noFill/>
          </a:ln>
          <a:effectLst/>
        </p:spPr>
      </p:pic>
    </p:spTree>
    <p:extLst>
      <p:ext uri="{BB962C8B-B14F-4D97-AF65-F5344CB8AC3E}">
        <p14:creationId xmlns:p14="http://schemas.microsoft.com/office/powerpoint/2010/main" xmlns="" val="1853806814"/>
      </p:ext>
    </p:extLst>
  </p:cSld>
  <p:clrMapOvr>
    <a:masterClrMapping/>
  </p:clrMapOvr>
  <p:transition>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6808"/>
            <a:ext cx="9144000" cy="1143000"/>
          </a:xfrm>
        </p:spPr>
        <p:txBody>
          <a:bodyPr>
            <a:normAutofit/>
          </a:bodyPr>
          <a:lstStyle/>
          <a:p>
            <a:pPr algn="ctr"/>
            <a:r>
              <a:rPr lang="en-IN" sz="3500" b="1" dirty="0">
                <a:solidFill>
                  <a:srgbClr val="00B0F0"/>
                </a:solidFill>
                <a:latin typeface="Cooper Std Black" pitchFamily="18" charset="0"/>
                <a:cs typeface="Times New Roman" pitchFamily="18" charset="0"/>
              </a:rPr>
              <a:t>Ascension</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rcRect l="2174" b="4586"/>
          <a:stretch>
            <a:fillRect/>
          </a:stretch>
        </p:blipFill>
        <p:spPr>
          <a:xfrm>
            <a:off x="3657600" y="1066800"/>
            <a:ext cx="1905000" cy="2209800"/>
          </a:xfrm>
          <a:prstGeom prst="rect">
            <a:avLst/>
          </a:prstGeom>
          <a:ln>
            <a:noFill/>
          </a:ln>
          <a:effectLst/>
        </p:spPr>
      </p:pic>
      <p:sp>
        <p:nvSpPr>
          <p:cNvPr id="5" name="TextBox 4"/>
          <p:cNvSpPr txBox="1"/>
          <p:nvPr/>
        </p:nvSpPr>
        <p:spPr>
          <a:xfrm>
            <a:off x="457200" y="3429000"/>
            <a:ext cx="8229600" cy="477054"/>
          </a:xfrm>
          <a:prstGeom prst="rect">
            <a:avLst/>
          </a:prstGeom>
          <a:noFill/>
        </p:spPr>
        <p:txBody>
          <a:bodyPr wrap="square" rtlCol="0">
            <a:spAutoFit/>
          </a:bodyPr>
          <a:lstStyle/>
          <a:p>
            <a:pPr algn="ctr"/>
            <a:r>
              <a:rPr lang="en-IN" sz="2500" dirty="0">
                <a:latin typeface="Arial Narrow" pitchFamily="34" charset="0"/>
                <a:cs typeface="Times New Roman" pitchFamily="18" charset="0"/>
              </a:rPr>
              <a:t>Jesus ascended into Heaven  40 days after His resurrection.</a:t>
            </a:r>
            <a:endParaRPr lang="en-US" sz="2500" dirty="0">
              <a:latin typeface="Arial Narrow" pitchFamily="34" charset="0"/>
            </a:endParaRPr>
          </a:p>
        </p:txBody>
      </p:sp>
      <p:sp>
        <p:nvSpPr>
          <p:cNvPr id="6" name="TextBox 5"/>
          <p:cNvSpPr txBox="1"/>
          <p:nvPr/>
        </p:nvSpPr>
        <p:spPr>
          <a:xfrm>
            <a:off x="566587" y="4094946"/>
            <a:ext cx="7967245" cy="477054"/>
          </a:xfrm>
          <a:prstGeom prst="rect">
            <a:avLst/>
          </a:prstGeom>
          <a:noFill/>
        </p:spPr>
        <p:txBody>
          <a:bodyPr wrap="none" rtlCol="0">
            <a:spAutoFit/>
          </a:bodyPr>
          <a:lstStyle/>
          <a:p>
            <a:pPr algn="ctr"/>
            <a:r>
              <a:rPr lang="en-IN" sz="2500" dirty="0">
                <a:latin typeface="Arial Narrow" pitchFamily="34" charset="0"/>
                <a:cs typeface="Times New Roman" pitchFamily="18" charset="0"/>
              </a:rPr>
              <a:t>Jesus was lifted up into Heaven, while the disciples were watching.</a:t>
            </a:r>
          </a:p>
        </p:txBody>
      </p:sp>
      <p:sp>
        <p:nvSpPr>
          <p:cNvPr id="7" name="TextBox 6"/>
          <p:cNvSpPr txBox="1"/>
          <p:nvPr/>
        </p:nvSpPr>
        <p:spPr>
          <a:xfrm>
            <a:off x="0" y="4628852"/>
            <a:ext cx="9144000" cy="2000548"/>
          </a:xfrm>
          <a:prstGeom prst="rect">
            <a:avLst/>
          </a:prstGeom>
          <a:noFill/>
        </p:spPr>
        <p:txBody>
          <a:bodyPr wrap="square" rtlCol="0">
            <a:spAutoFit/>
          </a:bodyPr>
          <a:lstStyle/>
          <a:p>
            <a:pPr algn="ctr"/>
            <a:r>
              <a:rPr lang="en-IN" sz="2500" dirty="0">
                <a:latin typeface="Arial Narrow" pitchFamily="34" charset="0"/>
                <a:cs typeface="Times New Roman" pitchFamily="18" charset="0"/>
              </a:rPr>
              <a:t>After accomplishing the task, Salvation of humanity.</a:t>
            </a:r>
          </a:p>
          <a:p>
            <a:pPr algn="ctr"/>
            <a:r>
              <a:rPr lang="en-IN" sz="2500" dirty="0">
                <a:latin typeface="Arial Narrow" pitchFamily="34" charset="0"/>
                <a:cs typeface="Times New Roman" pitchFamily="18" charset="0"/>
              </a:rPr>
              <a:t>Jesus went  back to Heaven.</a:t>
            </a:r>
          </a:p>
          <a:p>
            <a:pPr algn="ctr"/>
            <a:r>
              <a:rPr lang="en-IN" sz="2500" dirty="0">
                <a:latin typeface="Arial Narrow" pitchFamily="34" charset="0"/>
                <a:cs typeface="Times New Roman" pitchFamily="18" charset="0"/>
              </a:rPr>
              <a:t>Jesus is seated at the right side of His Father.</a:t>
            </a:r>
          </a:p>
          <a:p>
            <a:pPr algn="ctr"/>
            <a:r>
              <a:rPr lang="en-IN" sz="2500" dirty="0">
                <a:latin typeface="Arial Narrow" pitchFamily="34" charset="0"/>
                <a:cs typeface="Times New Roman" pitchFamily="18" charset="0"/>
              </a:rPr>
              <a:t>Feast of ascension reminds us of Jesus              </a:t>
            </a:r>
          </a:p>
          <a:p>
            <a:pPr algn="ctr"/>
            <a:r>
              <a:rPr lang="en-IN" sz="2500" dirty="0">
                <a:latin typeface="Arial Narrow" pitchFamily="34" charset="0"/>
                <a:cs typeface="Times New Roman" pitchFamily="18" charset="0"/>
              </a:rPr>
              <a:t>who is preparing a place for us in Heaven.</a:t>
            </a:r>
          </a:p>
        </p:txBody>
      </p:sp>
      <p:pic>
        <p:nvPicPr>
          <p:cNvPr id="9" name="Picture 2" descr="http://media-cache-ak0.pinimg.com/236x/cb/63/e3/cb63e358d2c81fa0a8a330d5a2919aec.jpg"/>
          <p:cNvPicPr>
            <a:picLocks noChangeAspect="1" noChangeArrowheads="1"/>
          </p:cNvPicPr>
          <p:nvPr/>
        </p:nvPicPr>
        <p:blipFill>
          <a:blip r:embed="rId3" cstate="print">
            <a:extLst>
              <a:ext uri="{BEBA8EAE-BF5A-486C-A8C5-ECC9F3942E4B}">
                <a14:imgProps xmlns:a14="http://schemas.microsoft.com/office/drawing/2010/main" xmlns="">
                  <a14:imgLayer r:embed="rId4">
                    <a14:imgEffect>
                      <a14:colorTemperature colorTemp="4700"/>
                    </a14:imgEffect>
                  </a14:imgLayer>
                </a14:imgProps>
              </a:ext>
              <a:ext uri="{28A0092B-C50C-407E-A947-70E740481C1C}">
                <a14:useLocalDpi xmlns:a14="http://schemas.microsoft.com/office/drawing/2010/main" xmlns="" val="0"/>
              </a:ext>
            </a:extLst>
          </a:blip>
          <a:srcRect b="5056"/>
          <a:stretch>
            <a:fillRect/>
          </a:stretch>
        </p:blipFill>
        <p:spPr bwMode="auto">
          <a:xfrm>
            <a:off x="5562600" y="1066800"/>
            <a:ext cx="1752600" cy="2209800"/>
          </a:xfrm>
          <a:prstGeom prst="rect">
            <a:avLst/>
          </a:prstGeom>
          <a:ln>
            <a:noFill/>
          </a:ln>
          <a:effectLst/>
          <a:extLst>
            <a:ext uri="{909E8E84-426E-40DD-AFC4-6F175D3DCCD1}">
              <a14:hiddenFill xmlns:a14="http://schemas.microsoft.com/office/drawing/2010/main" xmlns="">
                <a:solidFill>
                  <a:srgbClr val="FFFFFF"/>
                </a:solidFill>
              </a14:hiddenFill>
            </a:ext>
          </a:extLst>
        </p:spPr>
      </p:pic>
      <p:pic>
        <p:nvPicPr>
          <p:cNvPr id="10"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b="6073"/>
          <a:stretch>
            <a:fillRect/>
          </a:stretch>
        </p:blipFill>
        <p:spPr bwMode="auto">
          <a:xfrm>
            <a:off x="1752600" y="1066800"/>
            <a:ext cx="1905000" cy="2209800"/>
          </a:xfrm>
          <a:prstGeom prst="rect">
            <a:avLst/>
          </a:prstGeom>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4169764013"/>
      </p:ext>
    </p:extLst>
  </p:cSld>
  <p:clrMapOvr>
    <a:masterClrMapping/>
  </p:clrMapOvr>
  <p:transition>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457200"/>
            <a:ext cx="9144000" cy="1092607"/>
          </a:xfrm>
          <a:prstGeom prst="rect">
            <a:avLst/>
          </a:prstGeom>
          <a:noFill/>
        </p:spPr>
        <p:txBody>
          <a:bodyPr wrap="square" rtlCol="0">
            <a:spAutoFit/>
          </a:bodyPr>
          <a:lstStyle/>
          <a:p>
            <a:pPr algn="ctr"/>
            <a:r>
              <a:rPr lang="en-IN" sz="3000" b="1" dirty="0">
                <a:latin typeface="Cooper Std Black" pitchFamily="18" charset="0"/>
                <a:cs typeface="Times New Roman" pitchFamily="18" charset="0"/>
              </a:rPr>
              <a:t>LESSON 11</a:t>
            </a:r>
            <a:endParaRPr lang="en-IN" sz="3000" b="1" dirty="0">
              <a:solidFill>
                <a:srgbClr val="FF0000"/>
              </a:solidFill>
              <a:latin typeface="Cooper Std Black" pitchFamily="18" charset="0"/>
              <a:cs typeface="Times New Roman" pitchFamily="18" charset="0"/>
            </a:endParaRPr>
          </a:p>
          <a:p>
            <a:pPr algn="ctr"/>
            <a:r>
              <a:rPr lang="en-IN" sz="3500" b="1" u="sng" dirty="0">
                <a:solidFill>
                  <a:srgbClr val="FF0000"/>
                </a:solidFill>
                <a:latin typeface="Cooper Std Black" pitchFamily="18" charset="0"/>
                <a:cs typeface="Times New Roman" pitchFamily="18" charset="0"/>
              </a:rPr>
              <a:t>THE FEASTS OF ISRAEL</a:t>
            </a:r>
          </a:p>
        </p:txBody>
      </p:sp>
      <p:pic>
        <p:nvPicPr>
          <p:cNvPr id="1026" name="Picture 2"/>
          <p:cNvPicPr>
            <a:picLocks noChangeAspect="1" noChangeArrowheads="1"/>
          </p:cNvPicPr>
          <p:nvPr/>
        </p:nvPicPr>
        <p:blipFill>
          <a:blip r:embed="rId2" cstate="print">
            <a:lum bright="-10000" contrast="20000"/>
          </a:blip>
          <a:srcRect/>
          <a:stretch>
            <a:fillRect/>
          </a:stretch>
        </p:blipFill>
        <p:spPr bwMode="auto">
          <a:xfrm>
            <a:off x="914400" y="1600200"/>
            <a:ext cx="7315200" cy="5257800"/>
          </a:xfrm>
          <a:prstGeom prst="rect">
            <a:avLst/>
          </a:prstGeom>
          <a:noFill/>
          <a:ln w="9525">
            <a:noFill/>
            <a:miter lim="800000"/>
            <a:headEnd/>
            <a:tailEnd/>
          </a:ln>
          <a:effectLst/>
        </p:spPr>
      </p:pic>
    </p:spTree>
    <p:extLst>
      <p:ext uri="{BB962C8B-B14F-4D97-AF65-F5344CB8AC3E}">
        <p14:creationId xmlns:p14="http://schemas.microsoft.com/office/powerpoint/2010/main" xmlns="" val="1774810974"/>
      </p:ext>
    </p:extLst>
  </p:cSld>
  <p:clrMapOvr>
    <a:masterClrMapping/>
  </p:clrMapOvr>
  <p:transition>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400"/>
            <a:ext cx="9144000" cy="1143000"/>
          </a:xfrm>
        </p:spPr>
        <p:txBody>
          <a:bodyPr>
            <a:normAutofit/>
          </a:bodyPr>
          <a:lstStyle/>
          <a:p>
            <a:pPr algn="ctr"/>
            <a:r>
              <a:rPr lang="en-IN" sz="3500" b="1" dirty="0">
                <a:solidFill>
                  <a:srgbClr val="00B0F0"/>
                </a:solidFill>
                <a:latin typeface="Cooper Std Black" pitchFamily="18" charset="0"/>
                <a:cs typeface="Times New Roman" pitchFamily="18" charset="0"/>
              </a:rPr>
              <a:t>Pentecost</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3200400" y="1066800"/>
            <a:ext cx="1568450" cy="1447800"/>
          </a:xfrm>
          <a:prstGeom prst="rect">
            <a:avLst/>
          </a:prstGeom>
          <a:ln>
            <a:noFill/>
          </a:ln>
          <a:effectLst/>
        </p:spPr>
      </p:pic>
      <p:sp>
        <p:nvSpPr>
          <p:cNvPr id="3" name="TextBox 2"/>
          <p:cNvSpPr txBox="1"/>
          <p:nvPr/>
        </p:nvSpPr>
        <p:spPr>
          <a:xfrm>
            <a:off x="152400" y="2563505"/>
            <a:ext cx="8786665" cy="1246495"/>
          </a:xfrm>
          <a:prstGeom prst="rect">
            <a:avLst/>
          </a:prstGeom>
          <a:noFill/>
        </p:spPr>
        <p:txBody>
          <a:bodyPr wrap="square" rtlCol="0">
            <a:spAutoFit/>
          </a:bodyPr>
          <a:lstStyle/>
          <a:p>
            <a:pPr algn="ctr"/>
            <a:r>
              <a:rPr lang="en-IN" sz="2500" dirty="0">
                <a:latin typeface="Arial Narrow" pitchFamily="34" charset="0"/>
                <a:cs typeface="Times New Roman" pitchFamily="18" charset="0"/>
              </a:rPr>
              <a:t>50 days after the resurrection of Jesus</a:t>
            </a:r>
          </a:p>
          <a:p>
            <a:pPr algn="ctr"/>
            <a:r>
              <a:rPr lang="en-IN" sz="2500" dirty="0">
                <a:latin typeface="Arial Narrow" pitchFamily="34" charset="0"/>
                <a:cs typeface="Times New Roman" pitchFamily="18" charset="0"/>
              </a:rPr>
              <a:t>(or 10 days after the ascension of Jesus into Heaven) </a:t>
            </a:r>
          </a:p>
          <a:p>
            <a:pPr algn="ctr"/>
            <a:r>
              <a:rPr lang="en-IN" sz="2500" dirty="0">
                <a:latin typeface="Arial Narrow" pitchFamily="34" charset="0"/>
                <a:cs typeface="Times New Roman" pitchFamily="18" charset="0"/>
              </a:rPr>
              <a:t>Holy Spirit came down, upon the disciples, in the form of tongues of fire. </a:t>
            </a:r>
          </a:p>
        </p:txBody>
      </p:sp>
      <p:sp>
        <p:nvSpPr>
          <p:cNvPr id="5" name="TextBox 4"/>
          <p:cNvSpPr txBox="1"/>
          <p:nvPr/>
        </p:nvSpPr>
        <p:spPr>
          <a:xfrm>
            <a:off x="457200" y="3782705"/>
            <a:ext cx="8229600" cy="1246495"/>
          </a:xfrm>
          <a:prstGeom prst="rect">
            <a:avLst/>
          </a:prstGeom>
          <a:noFill/>
        </p:spPr>
        <p:txBody>
          <a:bodyPr wrap="square" rtlCol="0">
            <a:spAutoFit/>
          </a:bodyPr>
          <a:lstStyle/>
          <a:p>
            <a:pPr algn="ctr"/>
            <a:r>
              <a:rPr lang="en-IN" sz="2500" dirty="0">
                <a:latin typeface="Arial Narrow" pitchFamily="34" charset="0"/>
                <a:cs typeface="Times New Roman" pitchFamily="18" charset="0"/>
              </a:rPr>
              <a:t>Pentecost means 50</a:t>
            </a:r>
            <a:r>
              <a:rPr lang="en-IN" sz="2500" baseline="30000" dirty="0">
                <a:latin typeface="Arial Narrow" pitchFamily="34" charset="0"/>
                <a:cs typeface="Times New Roman" pitchFamily="18" charset="0"/>
              </a:rPr>
              <a:t>th</a:t>
            </a:r>
            <a:r>
              <a:rPr lang="en-IN" sz="2500" dirty="0">
                <a:latin typeface="Arial Narrow" pitchFamily="34" charset="0"/>
                <a:cs typeface="Times New Roman" pitchFamily="18" charset="0"/>
              </a:rPr>
              <a:t> day.</a:t>
            </a:r>
          </a:p>
          <a:p>
            <a:pPr algn="ctr"/>
            <a:r>
              <a:rPr lang="en-IN" sz="2500" dirty="0">
                <a:latin typeface="Arial Narrow" pitchFamily="34" charset="0"/>
                <a:cs typeface="Times New Roman" pitchFamily="18" charset="0"/>
              </a:rPr>
              <a:t>Church has started functioning as an institution on that day.</a:t>
            </a:r>
          </a:p>
          <a:p>
            <a:pPr algn="ctr"/>
            <a:r>
              <a:rPr lang="en-IN" sz="2500" dirty="0">
                <a:latin typeface="Arial Narrow" pitchFamily="34" charset="0"/>
                <a:cs typeface="Times New Roman" pitchFamily="18" charset="0"/>
              </a:rPr>
              <a:t>Church commemorates its institution on that day. </a:t>
            </a:r>
          </a:p>
        </p:txBody>
      </p:sp>
      <p:sp>
        <p:nvSpPr>
          <p:cNvPr id="6" name="TextBox 5"/>
          <p:cNvSpPr txBox="1"/>
          <p:nvPr/>
        </p:nvSpPr>
        <p:spPr>
          <a:xfrm>
            <a:off x="457200" y="5074384"/>
            <a:ext cx="8229600" cy="1631216"/>
          </a:xfrm>
          <a:prstGeom prst="rect">
            <a:avLst/>
          </a:prstGeom>
          <a:noFill/>
        </p:spPr>
        <p:txBody>
          <a:bodyPr wrap="square" rtlCol="0">
            <a:spAutoFit/>
          </a:bodyPr>
          <a:lstStyle/>
          <a:p>
            <a:pPr algn="ctr"/>
            <a:r>
              <a:rPr lang="en-IN" sz="2500" dirty="0">
                <a:latin typeface="Arial Narrow" pitchFamily="34" charset="0"/>
                <a:cs typeface="Times New Roman" pitchFamily="18" charset="0"/>
              </a:rPr>
              <a:t>Feast of Pentecost reminds us of the Holy Spirit being sent to live in and lead the Church.</a:t>
            </a:r>
          </a:p>
          <a:p>
            <a:pPr algn="ctr"/>
            <a:r>
              <a:rPr lang="en-IN" sz="2500" dirty="0">
                <a:latin typeface="Arial Narrow" pitchFamily="34" charset="0"/>
                <a:cs typeface="Times New Roman" pitchFamily="18" charset="0"/>
              </a:rPr>
              <a:t>This feast helps Church and her children to be filled with the divine grace of the Holy Spirit.</a:t>
            </a:r>
            <a:endParaRPr lang="en-US" sz="2500" dirty="0">
              <a:latin typeface="Arial Narrow" pitchFamily="34" charset="0"/>
              <a:cs typeface="Times New Roman" pitchFamily="18" charset="0"/>
            </a:endParaRPr>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xmlns="" val="0"/>
              </a:ext>
            </a:extLst>
          </a:blip>
          <a:srcRect l="2889" r="4054" b="3819"/>
          <a:stretch/>
        </p:blipFill>
        <p:spPr>
          <a:xfrm>
            <a:off x="4800600" y="1066800"/>
            <a:ext cx="1211867" cy="1451388"/>
          </a:xfrm>
          <a:prstGeom prst="rect">
            <a:avLst/>
          </a:prstGeom>
          <a:ln>
            <a:noFill/>
          </a:ln>
          <a:effectLst/>
        </p:spPr>
      </p:pic>
    </p:spTree>
    <p:extLst>
      <p:ext uri="{BB962C8B-B14F-4D97-AF65-F5344CB8AC3E}">
        <p14:creationId xmlns:p14="http://schemas.microsoft.com/office/powerpoint/2010/main" xmlns="" val="2965463666"/>
      </p:ext>
    </p:extLst>
  </p:cSld>
  <p:clrMapOvr>
    <a:masterClrMapping/>
  </p:clrMapOvr>
  <p:transition>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500" fill="hold"/>
                                        <p:tgtEl>
                                          <p:spTgt spid="6"/>
                                        </p:tgtEl>
                                        <p:attrNameLst>
                                          <p:attrName>ppt_w</p:attrName>
                                        </p:attrNameLst>
                                      </p:cBhvr>
                                      <p:tavLst>
                                        <p:tav tm="0">
                                          <p:val>
                                            <p:fltVal val="0"/>
                                          </p:val>
                                        </p:tav>
                                        <p:tav tm="100000">
                                          <p:val>
                                            <p:strVal val="#ppt_w"/>
                                          </p:val>
                                        </p:tav>
                                      </p:tavLst>
                                    </p:anim>
                                    <p:anim calcmode="lin" valueType="num">
                                      <p:cBhvr>
                                        <p:cTn id="26"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rcRect b="1341"/>
          <a:stretch>
            <a:fillRect/>
          </a:stretch>
        </p:blipFill>
        <p:spPr>
          <a:xfrm>
            <a:off x="3657600" y="1066800"/>
            <a:ext cx="2091700" cy="2362200"/>
          </a:xfrm>
          <a:prstGeom prst="rect">
            <a:avLst/>
          </a:prstGeom>
          <a:ln>
            <a:noFill/>
          </a:ln>
          <a:effectLst/>
        </p:spPr>
      </p:pic>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rcRect b="5597"/>
          <a:stretch>
            <a:fillRect/>
          </a:stretch>
        </p:blipFill>
        <p:spPr>
          <a:xfrm>
            <a:off x="5562600" y="1066799"/>
            <a:ext cx="1897070" cy="2362201"/>
          </a:xfrm>
          <a:prstGeom prst="rect">
            <a:avLst/>
          </a:prstGeom>
          <a:ln>
            <a:noFill/>
          </a:ln>
          <a:effectLst/>
        </p:spPr>
      </p:pic>
      <p:pic>
        <p:nvPicPr>
          <p:cNvPr id="8" name="Picture 7"/>
          <p:cNvPicPr>
            <a:picLocks noChangeAspect="1"/>
          </p:cNvPicPr>
          <p:nvPr/>
        </p:nvPicPr>
        <p:blipFill>
          <a:blip r:embed="rId4" cstate="print">
            <a:extLst>
              <a:ext uri="{28A0092B-C50C-407E-A947-70E740481C1C}">
                <a14:useLocalDpi xmlns:a14="http://schemas.microsoft.com/office/drawing/2010/main" xmlns="" val="0"/>
              </a:ext>
            </a:extLst>
          </a:blip>
          <a:srcRect b="3466"/>
          <a:stretch>
            <a:fillRect/>
          </a:stretch>
        </p:blipFill>
        <p:spPr>
          <a:xfrm>
            <a:off x="1600200" y="1066800"/>
            <a:ext cx="2133600" cy="2362200"/>
          </a:xfrm>
          <a:prstGeom prst="rect">
            <a:avLst/>
          </a:prstGeom>
          <a:ln>
            <a:noFill/>
          </a:ln>
          <a:effectLst/>
        </p:spPr>
      </p:pic>
      <p:sp>
        <p:nvSpPr>
          <p:cNvPr id="9" name="TextBox 8"/>
          <p:cNvSpPr txBox="1"/>
          <p:nvPr/>
        </p:nvSpPr>
        <p:spPr>
          <a:xfrm>
            <a:off x="914400" y="3956209"/>
            <a:ext cx="7315200" cy="2400657"/>
          </a:xfrm>
          <a:prstGeom prst="rect">
            <a:avLst/>
          </a:prstGeom>
          <a:noFill/>
        </p:spPr>
        <p:txBody>
          <a:bodyPr wrap="square" rtlCol="0">
            <a:spAutoFit/>
          </a:bodyPr>
          <a:lstStyle/>
          <a:p>
            <a:pPr algn="ctr"/>
            <a:r>
              <a:rPr lang="en-IN" sz="2500" dirty="0">
                <a:latin typeface="Arial Narrow" pitchFamily="34" charset="0"/>
                <a:cs typeface="Times New Roman" pitchFamily="18" charset="0"/>
              </a:rPr>
              <a:t>Church celebrates many festivals connected with</a:t>
            </a:r>
          </a:p>
          <a:p>
            <a:pPr algn="ctr"/>
            <a:r>
              <a:rPr lang="en-IN" sz="2500" dirty="0">
                <a:latin typeface="Arial Narrow" pitchFamily="34" charset="0"/>
                <a:cs typeface="Times New Roman" pitchFamily="18" charset="0"/>
              </a:rPr>
              <a:t> Jesus, Mother Mary and Saints.</a:t>
            </a:r>
          </a:p>
          <a:p>
            <a:pPr algn="ctr"/>
            <a:r>
              <a:rPr lang="en-IN" sz="2500" dirty="0">
                <a:latin typeface="Arial Narrow" pitchFamily="34" charset="0"/>
                <a:cs typeface="Times New Roman" pitchFamily="18" charset="0"/>
              </a:rPr>
              <a:t>These feasts are Holy days.</a:t>
            </a:r>
          </a:p>
          <a:p>
            <a:pPr algn="ctr"/>
            <a:r>
              <a:rPr lang="en-IN" sz="2500" dirty="0">
                <a:latin typeface="Arial Narrow" pitchFamily="34" charset="0"/>
                <a:cs typeface="Times New Roman" pitchFamily="18" charset="0"/>
              </a:rPr>
              <a:t>We offer thanks to God by celebrating them with pomp.</a:t>
            </a:r>
          </a:p>
          <a:p>
            <a:pPr algn="ctr"/>
            <a:r>
              <a:rPr lang="en-IN" sz="2500" dirty="0">
                <a:latin typeface="Arial Narrow" pitchFamily="34" charset="0"/>
                <a:cs typeface="Times New Roman" pitchFamily="18" charset="0"/>
              </a:rPr>
              <a:t>Celebration of the feasts by reflecting on the meaning and message of each feast  help in our Spiritual Growth.</a:t>
            </a:r>
          </a:p>
        </p:txBody>
      </p:sp>
    </p:spTree>
    <p:extLst>
      <p:ext uri="{BB962C8B-B14F-4D97-AF65-F5344CB8AC3E}">
        <p14:creationId xmlns:p14="http://schemas.microsoft.com/office/powerpoint/2010/main" xmlns="" val="4120438959"/>
      </p:ext>
    </p:extLst>
  </p:cSld>
  <p:clrMapOvr>
    <a:masterClrMapping/>
  </p:clrMapOvr>
  <p:transition>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6200" y="1981200"/>
            <a:ext cx="8991600" cy="2362200"/>
          </a:xfrm>
          <a:prstGeom prst="rect">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a:spLocks noGrp="1"/>
          </p:cNvSpPr>
          <p:nvPr>
            <p:ph type="title"/>
          </p:nvPr>
        </p:nvSpPr>
        <p:spPr>
          <a:xfrm>
            <a:off x="0" y="2209800"/>
            <a:ext cx="9144000" cy="838200"/>
          </a:xfrm>
        </p:spPr>
        <p:txBody>
          <a:bodyPr>
            <a:normAutofit/>
          </a:bodyPr>
          <a:lstStyle/>
          <a:p>
            <a:pPr algn="ctr"/>
            <a:r>
              <a:rPr lang="en-US" sz="3500" b="1" dirty="0">
                <a:solidFill>
                  <a:srgbClr val="FF0000"/>
                </a:solidFill>
                <a:latin typeface="Cooper Std Black" pitchFamily="18" charset="0"/>
                <a:cs typeface="Times New Roman" pitchFamily="18" charset="0"/>
              </a:rPr>
              <a:t>Let us pray</a:t>
            </a:r>
          </a:p>
        </p:txBody>
      </p:sp>
      <p:sp>
        <p:nvSpPr>
          <p:cNvPr id="5" name="Content Placeholder 2"/>
          <p:cNvSpPr>
            <a:spLocks noGrp="1"/>
          </p:cNvSpPr>
          <p:nvPr>
            <p:ph idx="1"/>
          </p:nvPr>
        </p:nvSpPr>
        <p:spPr>
          <a:xfrm>
            <a:off x="304800" y="3124200"/>
            <a:ext cx="8534400" cy="914400"/>
          </a:xfrm>
        </p:spPr>
        <p:txBody>
          <a:bodyPr>
            <a:noAutofit/>
          </a:bodyPr>
          <a:lstStyle/>
          <a:p>
            <a:pPr marL="0" indent="0" algn="ctr">
              <a:buNone/>
            </a:pPr>
            <a:r>
              <a:rPr lang="en-US" sz="2500" dirty="0">
                <a:solidFill>
                  <a:schemeClr val="tx1"/>
                </a:solidFill>
                <a:latin typeface="Arial Narrow" pitchFamily="34" charset="0"/>
                <a:cs typeface="Times New Roman" pitchFamily="18" charset="0"/>
              </a:rPr>
              <a:t>O Lord! teach us to thank for all the blessing you shower upon us, just as the Israelites recalled your blessings and thanked you.</a:t>
            </a:r>
          </a:p>
        </p:txBody>
      </p:sp>
    </p:spTree>
  </p:cSld>
  <p:clrMapOvr>
    <a:masterClrMapping/>
  </p:clrMapOvr>
  <p:transition>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p:cTn id="13"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5">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que 5"/>
          <p:cNvSpPr/>
          <p:nvPr/>
        </p:nvSpPr>
        <p:spPr>
          <a:xfrm>
            <a:off x="76200" y="1981200"/>
            <a:ext cx="8991600" cy="2362200"/>
          </a:xfrm>
          <a:prstGeom prst="plaque">
            <a:avLst/>
          </a:prstGeom>
          <a:solidFill>
            <a:srgbClr val="CCECFF"/>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a:spLocks noGrp="1"/>
          </p:cNvSpPr>
          <p:nvPr>
            <p:ph type="title"/>
          </p:nvPr>
        </p:nvSpPr>
        <p:spPr>
          <a:xfrm>
            <a:off x="0" y="2209800"/>
            <a:ext cx="9144000" cy="838200"/>
          </a:xfrm>
        </p:spPr>
        <p:txBody>
          <a:bodyPr>
            <a:normAutofit/>
          </a:bodyPr>
          <a:lstStyle/>
          <a:p>
            <a:pPr algn="ctr"/>
            <a:r>
              <a:rPr lang="en-US" sz="3500" b="1" dirty="0">
                <a:solidFill>
                  <a:srgbClr val="0070C0"/>
                </a:solidFill>
                <a:latin typeface="Cooper Std Black" pitchFamily="18" charset="0"/>
                <a:cs typeface="Times New Roman" pitchFamily="18" charset="0"/>
              </a:rPr>
              <a:t>READ AND RECOUNT</a:t>
            </a:r>
          </a:p>
        </p:txBody>
      </p:sp>
      <p:sp>
        <p:nvSpPr>
          <p:cNvPr id="5" name="Content Placeholder 2"/>
          <p:cNvSpPr>
            <a:spLocks noGrp="1"/>
          </p:cNvSpPr>
          <p:nvPr>
            <p:ph idx="1"/>
          </p:nvPr>
        </p:nvSpPr>
        <p:spPr>
          <a:xfrm>
            <a:off x="228600" y="3200400"/>
            <a:ext cx="8686800" cy="533400"/>
          </a:xfrm>
        </p:spPr>
        <p:txBody>
          <a:bodyPr>
            <a:noAutofit/>
          </a:bodyPr>
          <a:lstStyle/>
          <a:p>
            <a:pPr algn="ctr">
              <a:buNone/>
            </a:pPr>
            <a:r>
              <a:rPr lang="en-US" sz="2500" dirty="0">
                <a:solidFill>
                  <a:schemeClr val="tx1"/>
                </a:solidFill>
                <a:latin typeface="Arial Narrow" pitchFamily="34" charset="0"/>
                <a:cs typeface="Times New Roman" pitchFamily="18" charset="0"/>
              </a:rPr>
              <a:t>Narrate the celebration of the Pass-over feast among the Israelites. [Exodus 12:21-28].</a:t>
            </a:r>
          </a:p>
        </p:txBody>
      </p:sp>
    </p:spTree>
  </p:cSld>
  <p:clrMapOvr>
    <a:masterClrMapping/>
  </p:clrMapOvr>
  <p:transition>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p:cTn id="13"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5">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6200" y="1981200"/>
            <a:ext cx="8991600" cy="2362200"/>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a:spLocks noGrp="1"/>
          </p:cNvSpPr>
          <p:nvPr>
            <p:ph type="title"/>
          </p:nvPr>
        </p:nvSpPr>
        <p:spPr>
          <a:xfrm>
            <a:off x="0" y="1905000"/>
            <a:ext cx="9144000" cy="838200"/>
          </a:xfrm>
        </p:spPr>
        <p:txBody>
          <a:bodyPr>
            <a:normAutofit/>
          </a:bodyPr>
          <a:lstStyle/>
          <a:p>
            <a:pPr algn="ctr"/>
            <a:r>
              <a:rPr lang="en-US" sz="3500" b="1" dirty="0">
                <a:solidFill>
                  <a:srgbClr val="00B050"/>
                </a:solidFill>
                <a:latin typeface="Cooper Std Black" pitchFamily="18" charset="0"/>
                <a:cs typeface="Times New Roman" pitchFamily="18" charset="0"/>
              </a:rPr>
              <a:t>WORD OF GOD FOR GUIDANCE</a:t>
            </a:r>
          </a:p>
        </p:txBody>
      </p:sp>
      <p:sp>
        <p:nvSpPr>
          <p:cNvPr id="5" name="Content Placeholder 2"/>
          <p:cNvSpPr>
            <a:spLocks noGrp="1"/>
          </p:cNvSpPr>
          <p:nvPr>
            <p:ph idx="1"/>
          </p:nvPr>
        </p:nvSpPr>
        <p:spPr>
          <a:xfrm>
            <a:off x="2362200" y="3048000"/>
            <a:ext cx="5867400" cy="914400"/>
          </a:xfrm>
        </p:spPr>
        <p:txBody>
          <a:bodyPr>
            <a:noAutofit/>
          </a:bodyPr>
          <a:lstStyle/>
          <a:p>
            <a:pPr algn="ctr">
              <a:buNone/>
            </a:pPr>
            <a:r>
              <a:rPr lang="en-US" sz="2500" dirty="0">
                <a:solidFill>
                  <a:schemeClr val="tx1"/>
                </a:solidFill>
                <a:latin typeface="Arial Narrow" pitchFamily="34" charset="0"/>
                <a:cs typeface="Times New Roman" pitchFamily="18" charset="0"/>
              </a:rPr>
              <a:t>Sing to the Lord a new song for hr has done </a:t>
            </a:r>
            <a:r>
              <a:rPr lang="en-US" sz="2500" dirty="0" err="1">
                <a:solidFill>
                  <a:schemeClr val="tx1"/>
                </a:solidFill>
                <a:latin typeface="Arial Narrow" pitchFamily="34" charset="0"/>
                <a:cs typeface="Times New Roman" pitchFamily="18" charset="0"/>
              </a:rPr>
              <a:t>marvellous</a:t>
            </a:r>
            <a:r>
              <a:rPr lang="en-US" sz="2500" dirty="0">
                <a:solidFill>
                  <a:schemeClr val="tx1"/>
                </a:solidFill>
                <a:latin typeface="Arial Narrow" pitchFamily="34" charset="0"/>
                <a:cs typeface="Times New Roman" pitchFamily="18" charset="0"/>
              </a:rPr>
              <a:t> things [psalm:98:1].</a:t>
            </a:r>
          </a:p>
        </p:txBody>
      </p:sp>
      <p:pic>
        <p:nvPicPr>
          <p:cNvPr id="2050" name="Picture 2"/>
          <p:cNvPicPr>
            <a:picLocks noChangeAspect="1" noChangeArrowheads="1"/>
          </p:cNvPicPr>
          <p:nvPr/>
        </p:nvPicPr>
        <p:blipFill>
          <a:blip r:embed="rId2" cstate="print"/>
          <a:srcRect/>
          <a:stretch>
            <a:fillRect/>
          </a:stretch>
        </p:blipFill>
        <p:spPr bwMode="auto">
          <a:xfrm>
            <a:off x="228600" y="2895600"/>
            <a:ext cx="1680882" cy="1143000"/>
          </a:xfrm>
          <a:prstGeom prst="rect">
            <a:avLst/>
          </a:prstGeom>
          <a:noFill/>
          <a:ln w="9525">
            <a:noFill/>
            <a:miter lim="800000"/>
            <a:headEnd/>
            <a:tailEnd/>
          </a:ln>
          <a:effectLst/>
        </p:spPr>
      </p:pic>
    </p:spTree>
  </p:cSld>
  <p:clrMapOvr>
    <a:masterClrMapping/>
  </p:clrMapOvr>
  <p:transition>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p:cNvSpPr/>
          <p:nvPr/>
        </p:nvSpPr>
        <p:spPr>
          <a:xfrm>
            <a:off x="990600" y="1981200"/>
            <a:ext cx="7239000" cy="28956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76200" y="2209800"/>
            <a:ext cx="8991600" cy="236220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a:spLocks noGrp="1"/>
          </p:cNvSpPr>
          <p:nvPr>
            <p:ph type="title"/>
          </p:nvPr>
        </p:nvSpPr>
        <p:spPr>
          <a:xfrm>
            <a:off x="0" y="2286000"/>
            <a:ext cx="9144000" cy="838200"/>
          </a:xfrm>
        </p:spPr>
        <p:txBody>
          <a:bodyPr>
            <a:normAutofit/>
          </a:bodyPr>
          <a:lstStyle/>
          <a:p>
            <a:pPr algn="ctr"/>
            <a:r>
              <a:rPr lang="en-US" sz="3500" b="1" dirty="0">
                <a:solidFill>
                  <a:srgbClr val="FF00FF"/>
                </a:solidFill>
                <a:latin typeface="Cooper Std Black" pitchFamily="18" charset="0"/>
                <a:cs typeface="Times New Roman" pitchFamily="18" charset="0"/>
              </a:rPr>
              <a:t>MY DECISION</a:t>
            </a:r>
          </a:p>
        </p:txBody>
      </p:sp>
      <p:sp>
        <p:nvSpPr>
          <p:cNvPr id="5" name="Content Placeholder 2"/>
          <p:cNvSpPr>
            <a:spLocks noGrp="1"/>
          </p:cNvSpPr>
          <p:nvPr>
            <p:ph idx="1"/>
          </p:nvPr>
        </p:nvSpPr>
        <p:spPr>
          <a:xfrm>
            <a:off x="1524000" y="3200400"/>
            <a:ext cx="6019800" cy="914400"/>
          </a:xfrm>
        </p:spPr>
        <p:txBody>
          <a:bodyPr>
            <a:normAutofit/>
          </a:bodyPr>
          <a:lstStyle/>
          <a:p>
            <a:pPr algn="ctr">
              <a:buNone/>
            </a:pPr>
            <a:r>
              <a:rPr lang="en-IN" sz="2500" dirty="0">
                <a:solidFill>
                  <a:schemeClr val="tx1"/>
                </a:solidFill>
                <a:latin typeface="Arial Narrow" pitchFamily="34" charset="0"/>
                <a:cs typeface="Times New Roman" pitchFamily="18" charset="0"/>
              </a:rPr>
              <a:t>I would participate with piety in the feast and celebrations of the church</a:t>
            </a:r>
          </a:p>
        </p:txBody>
      </p:sp>
    </p:spTree>
  </p:cSld>
  <p:clrMapOvr>
    <a:masterClrMapping/>
  </p:clrMapOvr>
  <p:transition>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p:cTn id="13"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5">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76200"/>
            <a:ext cx="9144000" cy="838200"/>
          </a:xfrm>
        </p:spPr>
        <p:txBody>
          <a:bodyPr>
            <a:normAutofit/>
          </a:bodyPr>
          <a:lstStyle/>
          <a:p>
            <a:pPr algn="ctr"/>
            <a:r>
              <a:rPr lang="en-US" sz="3500" b="1" dirty="0">
                <a:solidFill>
                  <a:srgbClr val="002060"/>
                </a:solidFill>
                <a:latin typeface="Cooper Std Black" pitchFamily="18" charset="0"/>
                <a:cs typeface="Times New Roman" pitchFamily="18" charset="0"/>
              </a:rPr>
              <a:t>LET US DO</a:t>
            </a:r>
          </a:p>
        </p:txBody>
      </p:sp>
      <p:sp>
        <p:nvSpPr>
          <p:cNvPr id="5" name="Content Placeholder 2"/>
          <p:cNvSpPr>
            <a:spLocks noGrp="1"/>
          </p:cNvSpPr>
          <p:nvPr>
            <p:ph idx="1"/>
          </p:nvPr>
        </p:nvSpPr>
        <p:spPr>
          <a:xfrm>
            <a:off x="228600" y="1066800"/>
            <a:ext cx="8686800" cy="533400"/>
          </a:xfrm>
        </p:spPr>
        <p:txBody>
          <a:bodyPr>
            <a:normAutofit/>
          </a:bodyPr>
          <a:lstStyle/>
          <a:p>
            <a:pPr algn="ctr">
              <a:buNone/>
            </a:pPr>
            <a:r>
              <a:rPr lang="en-US" sz="2500" dirty="0">
                <a:solidFill>
                  <a:schemeClr val="tx1"/>
                </a:solidFill>
                <a:latin typeface="Arial Narrow" pitchFamily="34" charset="0"/>
                <a:cs typeface="Times New Roman" pitchFamily="18" charset="0"/>
              </a:rPr>
              <a:t>Pair the following</a:t>
            </a:r>
          </a:p>
        </p:txBody>
      </p:sp>
      <p:sp>
        <p:nvSpPr>
          <p:cNvPr id="7" name="Rounded Rectangle 6"/>
          <p:cNvSpPr/>
          <p:nvPr/>
        </p:nvSpPr>
        <p:spPr>
          <a:xfrm>
            <a:off x="228600" y="2590800"/>
            <a:ext cx="3962400" cy="381000"/>
          </a:xfrm>
          <a:prstGeom prst="roundRect">
            <a:avLst>
              <a:gd name="adj" fmla="val 50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b="1" dirty="0">
                <a:solidFill>
                  <a:srgbClr val="FF0000"/>
                </a:solidFill>
                <a:latin typeface="Arial Narrow" pitchFamily="34" charset="0"/>
              </a:rPr>
              <a:t>1. Pass-over feast</a:t>
            </a:r>
          </a:p>
        </p:txBody>
      </p:sp>
      <p:sp>
        <p:nvSpPr>
          <p:cNvPr id="27" name="Rounded Rectangle 26"/>
          <p:cNvSpPr/>
          <p:nvPr/>
        </p:nvSpPr>
        <p:spPr>
          <a:xfrm>
            <a:off x="228600" y="3124200"/>
            <a:ext cx="3962400" cy="381000"/>
          </a:xfrm>
          <a:prstGeom prst="roundRect">
            <a:avLst>
              <a:gd name="adj" fmla="val 50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b="1" dirty="0">
                <a:solidFill>
                  <a:srgbClr val="FF0000"/>
                </a:solidFill>
                <a:latin typeface="Arial Narrow" pitchFamily="34" charset="0"/>
              </a:rPr>
              <a:t>2. Feast of the </a:t>
            </a:r>
            <a:r>
              <a:rPr lang="en-US" b="1" dirty="0" err="1">
                <a:solidFill>
                  <a:srgbClr val="FF0000"/>
                </a:solidFill>
                <a:latin typeface="Arial Narrow" pitchFamily="34" charset="0"/>
              </a:rPr>
              <a:t>unlevened</a:t>
            </a:r>
            <a:r>
              <a:rPr lang="en-US" b="1" dirty="0">
                <a:solidFill>
                  <a:srgbClr val="FF0000"/>
                </a:solidFill>
                <a:latin typeface="Arial Narrow" pitchFamily="34" charset="0"/>
              </a:rPr>
              <a:t> bread</a:t>
            </a:r>
          </a:p>
        </p:txBody>
      </p:sp>
      <p:sp>
        <p:nvSpPr>
          <p:cNvPr id="29" name="Rounded Rectangle 28"/>
          <p:cNvSpPr/>
          <p:nvPr/>
        </p:nvSpPr>
        <p:spPr>
          <a:xfrm>
            <a:off x="228600" y="3657600"/>
            <a:ext cx="3962400" cy="381000"/>
          </a:xfrm>
          <a:prstGeom prst="roundRect">
            <a:avLst>
              <a:gd name="adj" fmla="val 50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b="1" dirty="0">
                <a:solidFill>
                  <a:srgbClr val="FF0000"/>
                </a:solidFill>
                <a:latin typeface="Arial Narrow" pitchFamily="34" charset="0"/>
              </a:rPr>
              <a:t>3. Feast of Booths</a:t>
            </a:r>
          </a:p>
        </p:txBody>
      </p:sp>
      <p:sp>
        <p:nvSpPr>
          <p:cNvPr id="30" name="Rounded Rectangle 29"/>
          <p:cNvSpPr/>
          <p:nvPr/>
        </p:nvSpPr>
        <p:spPr>
          <a:xfrm>
            <a:off x="228600" y="4191000"/>
            <a:ext cx="3962400" cy="381000"/>
          </a:xfrm>
          <a:prstGeom prst="roundRect">
            <a:avLst>
              <a:gd name="adj" fmla="val 50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b="1" dirty="0">
                <a:solidFill>
                  <a:srgbClr val="FF0000"/>
                </a:solidFill>
                <a:latin typeface="Arial Narrow" pitchFamily="34" charset="0"/>
              </a:rPr>
              <a:t>4. Feast of Pentecost</a:t>
            </a:r>
          </a:p>
        </p:txBody>
      </p:sp>
      <p:sp>
        <p:nvSpPr>
          <p:cNvPr id="31" name="Rounded Rectangle 30"/>
          <p:cNvSpPr/>
          <p:nvPr/>
        </p:nvSpPr>
        <p:spPr>
          <a:xfrm>
            <a:off x="228600" y="4724400"/>
            <a:ext cx="3962400" cy="381000"/>
          </a:xfrm>
          <a:prstGeom prst="roundRect">
            <a:avLst>
              <a:gd name="adj" fmla="val 50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b="1" dirty="0">
                <a:solidFill>
                  <a:srgbClr val="FF0000"/>
                </a:solidFill>
                <a:latin typeface="Arial Narrow" pitchFamily="34" charset="0"/>
              </a:rPr>
              <a:t>5. Feast of Reparation of sine</a:t>
            </a:r>
          </a:p>
        </p:txBody>
      </p:sp>
      <p:sp>
        <p:nvSpPr>
          <p:cNvPr id="32" name="Rounded Rectangle 31"/>
          <p:cNvSpPr/>
          <p:nvPr/>
        </p:nvSpPr>
        <p:spPr>
          <a:xfrm>
            <a:off x="228600" y="5257800"/>
            <a:ext cx="3962400" cy="381000"/>
          </a:xfrm>
          <a:prstGeom prst="roundRect">
            <a:avLst>
              <a:gd name="adj" fmla="val 50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b="1" dirty="0">
                <a:solidFill>
                  <a:srgbClr val="FF0000"/>
                </a:solidFill>
                <a:latin typeface="Arial Narrow" pitchFamily="34" charset="0"/>
              </a:rPr>
              <a:t>6. Christmas</a:t>
            </a:r>
          </a:p>
        </p:txBody>
      </p:sp>
      <p:sp>
        <p:nvSpPr>
          <p:cNvPr id="33" name="Rounded Rectangle 32"/>
          <p:cNvSpPr/>
          <p:nvPr/>
        </p:nvSpPr>
        <p:spPr>
          <a:xfrm>
            <a:off x="228600" y="5791200"/>
            <a:ext cx="3962400" cy="381000"/>
          </a:xfrm>
          <a:prstGeom prst="roundRect">
            <a:avLst>
              <a:gd name="adj" fmla="val 50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b="1" dirty="0">
                <a:solidFill>
                  <a:srgbClr val="FF0000"/>
                </a:solidFill>
                <a:latin typeface="Arial Narrow" pitchFamily="34" charset="0"/>
              </a:rPr>
              <a:t>7. Easter</a:t>
            </a:r>
          </a:p>
        </p:txBody>
      </p:sp>
      <p:sp>
        <p:nvSpPr>
          <p:cNvPr id="35" name="Rounded Rectangle 34"/>
          <p:cNvSpPr/>
          <p:nvPr/>
        </p:nvSpPr>
        <p:spPr>
          <a:xfrm>
            <a:off x="6096000" y="2590800"/>
            <a:ext cx="2819400" cy="381000"/>
          </a:xfrm>
          <a:prstGeom prst="roundRect">
            <a:avLst>
              <a:gd name="adj" fmla="val 50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b="1" dirty="0">
                <a:solidFill>
                  <a:srgbClr val="FF0000"/>
                </a:solidFill>
                <a:latin typeface="Arial Narrow" pitchFamily="34" charset="0"/>
              </a:rPr>
              <a:t>- 50</a:t>
            </a:r>
            <a:r>
              <a:rPr lang="en-US" b="1" baseline="30000" dirty="0">
                <a:solidFill>
                  <a:srgbClr val="FF0000"/>
                </a:solidFill>
                <a:latin typeface="Arial Narrow" pitchFamily="34" charset="0"/>
              </a:rPr>
              <a:t>th</a:t>
            </a:r>
            <a:r>
              <a:rPr lang="en-US" b="1" dirty="0">
                <a:solidFill>
                  <a:srgbClr val="FF0000"/>
                </a:solidFill>
                <a:latin typeface="Arial Narrow" pitchFamily="34" charset="0"/>
              </a:rPr>
              <a:t> day</a:t>
            </a:r>
          </a:p>
        </p:txBody>
      </p:sp>
      <p:sp>
        <p:nvSpPr>
          <p:cNvPr id="36" name="Rounded Rectangle 35"/>
          <p:cNvSpPr/>
          <p:nvPr/>
        </p:nvSpPr>
        <p:spPr>
          <a:xfrm>
            <a:off x="6096000" y="3124200"/>
            <a:ext cx="2819400" cy="381000"/>
          </a:xfrm>
          <a:prstGeom prst="roundRect">
            <a:avLst>
              <a:gd name="adj" fmla="val 50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b="1" dirty="0">
                <a:solidFill>
                  <a:srgbClr val="FF0000"/>
                </a:solidFill>
                <a:latin typeface="Arial Narrow" pitchFamily="34" charset="0"/>
              </a:rPr>
              <a:t>- Yom </a:t>
            </a:r>
            <a:r>
              <a:rPr lang="en-US" b="1" dirty="0" err="1">
                <a:solidFill>
                  <a:srgbClr val="FF0000"/>
                </a:solidFill>
                <a:latin typeface="Arial Narrow" pitchFamily="34" charset="0"/>
              </a:rPr>
              <a:t>kippur</a:t>
            </a:r>
            <a:endParaRPr lang="en-US" b="1" dirty="0">
              <a:solidFill>
                <a:srgbClr val="FF0000"/>
              </a:solidFill>
              <a:latin typeface="Arial Narrow" pitchFamily="34" charset="0"/>
            </a:endParaRPr>
          </a:p>
        </p:txBody>
      </p:sp>
      <p:sp>
        <p:nvSpPr>
          <p:cNvPr id="37" name="Rounded Rectangle 36"/>
          <p:cNvSpPr/>
          <p:nvPr/>
        </p:nvSpPr>
        <p:spPr>
          <a:xfrm>
            <a:off x="6096000" y="3657600"/>
            <a:ext cx="2819400" cy="381000"/>
          </a:xfrm>
          <a:prstGeom prst="roundRect">
            <a:avLst>
              <a:gd name="adj" fmla="val 50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b="1" dirty="0">
                <a:solidFill>
                  <a:srgbClr val="FF0000"/>
                </a:solidFill>
                <a:latin typeface="Arial Narrow" pitchFamily="34" charset="0"/>
              </a:rPr>
              <a:t>- Feast of feasts</a:t>
            </a:r>
          </a:p>
        </p:txBody>
      </p:sp>
      <p:sp>
        <p:nvSpPr>
          <p:cNvPr id="38" name="Rounded Rectangle 37"/>
          <p:cNvSpPr/>
          <p:nvPr/>
        </p:nvSpPr>
        <p:spPr>
          <a:xfrm>
            <a:off x="6096000" y="4191000"/>
            <a:ext cx="2819400" cy="381000"/>
          </a:xfrm>
          <a:prstGeom prst="roundRect">
            <a:avLst>
              <a:gd name="adj" fmla="val 50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b="1" dirty="0">
                <a:solidFill>
                  <a:srgbClr val="FF0000"/>
                </a:solidFill>
                <a:latin typeface="Arial Narrow" pitchFamily="34" charset="0"/>
              </a:rPr>
              <a:t>- December 25</a:t>
            </a:r>
          </a:p>
        </p:txBody>
      </p:sp>
      <p:sp>
        <p:nvSpPr>
          <p:cNvPr id="39" name="Rounded Rectangle 38"/>
          <p:cNvSpPr/>
          <p:nvPr/>
        </p:nvSpPr>
        <p:spPr>
          <a:xfrm>
            <a:off x="6096000" y="4724400"/>
            <a:ext cx="2819400" cy="381000"/>
          </a:xfrm>
          <a:prstGeom prst="roundRect">
            <a:avLst>
              <a:gd name="adj" fmla="val 50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b="1" dirty="0">
                <a:solidFill>
                  <a:srgbClr val="FF0000"/>
                </a:solidFill>
                <a:latin typeface="Arial Narrow" pitchFamily="34" charset="0"/>
              </a:rPr>
              <a:t>- Beginning of harvest</a:t>
            </a:r>
          </a:p>
        </p:txBody>
      </p:sp>
      <p:sp>
        <p:nvSpPr>
          <p:cNvPr id="40" name="Rounded Rectangle 39"/>
          <p:cNvSpPr/>
          <p:nvPr/>
        </p:nvSpPr>
        <p:spPr>
          <a:xfrm>
            <a:off x="6096000" y="5257800"/>
            <a:ext cx="2819400" cy="381000"/>
          </a:xfrm>
          <a:prstGeom prst="roundRect">
            <a:avLst>
              <a:gd name="adj" fmla="val 50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b="1" dirty="0">
                <a:solidFill>
                  <a:srgbClr val="FF0000"/>
                </a:solidFill>
                <a:latin typeface="Arial Narrow" pitchFamily="34" charset="0"/>
              </a:rPr>
              <a:t>- Living in the tents</a:t>
            </a:r>
          </a:p>
        </p:txBody>
      </p:sp>
      <p:sp>
        <p:nvSpPr>
          <p:cNvPr id="41" name="Rounded Rectangle 40"/>
          <p:cNvSpPr/>
          <p:nvPr/>
        </p:nvSpPr>
        <p:spPr>
          <a:xfrm>
            <a:off x="6096000" y="5791200"/>
            <a:ext cx="2819400" cy="381000"/>
          </a:xfrm>
          <a:prstGeom prst="roundRect">
            <a:avLst>
              <a:gd name="adj" fmla="val 50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b="1" dirty="0">
                <a:solidFill>
                  <a:srgbClr val="FF0000"/>
                </a:solidFill>
                <a:latin typeface="Arial Narrow" pitchFamily="34" charset="0"/>
              </a:rPr>
              <a:t>- Passover</a:t>
            </a:r>
          </a:p>
        </p:txBody>
      </p:sp>
      <p:sp>
        <p:nvSpPr>
          <p:cNvPr id="42" name="Rounded Rectangle 41"/>
          <p:cNvSpPr/>
          <p:nvPr/>
        </p:nvSpPr>
        <p:spPr>
          <a:xfrm>
            <a:off x="4114800" y="1905000"/>
            <a:ext cx="914400" cy="381000"/>
          </a:xfrm>
          <a:prstGeom prst="roundRect">
            <a:avLst>
              <a:gd name="adj" fmla="val 50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b="1" dirty="0">
                <a:solidFill>
                  <a:srgbClr val="FF0000"/>
                </a:solidFill>
                <a:latin typeface="Arial Narrow" pitchFamily="34" charset="0"/>
              </a:rPr>
              <a:t>4</a:t>
            </a:r>
          </a:p>
        </p:txBody>
      </p:sp>
      <p:sp>
        <p:nvSpPr>
          <p:cNvPr id="43" name="Rounded Rectangle 42"/>
          <p:cNvSpPr/>
          <p:nvPr/>
        </p:nvSpPr>
        <p:spPr>
          <a:xfrm>
            <a:off x="5181600" y="1905000"/>
            <a:ext cx="914400" cy="381000"/>
          </a:xfrm>
          <a:prstGeom prst="roundRect">
            <a:avLst>
              <a:gd name="adj" fmla="val 50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b="1" dirty="0">
                <a:solidFill>
                  <a:srgbClr val="FF0000"/>
                </a:solidFill>
                <a:latin typeface="Arial Narrow" pitchFamily="34" charset="0"/>
              </a:rPr>
              <a:t>5</a:t>
            </a:r>
          </a:p>
        </p:txBody>
      </p:sp>
      <p:sp>
        <p:nvSpPr>
          <p:cNvPr id="44" name="Rounded Rectangle 43"/>
          <p:cNvSpPr/>
          <p:nvPr/>
        </p:nvSpPr>
        <p:spPr>
          <a:xfrm>
            <a:off x="7315200" y="1905000"/>
            <a:ext cx="914400" cy="381000"/>
          </a:xfrm>
          <a:prstGeom prst="roundRect">
            <a:avLst>
              <a:gd name="adj" fmla="val 50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b="1" dirty="0">
                <a:solidFill>
                  <a:srgbClr val="FF0000"/>
                </a:solidFill>
                <a:latin typeface="Arial Narrow" pitchFamily="34" charset="0"/>
              </a:rPr>
              <a:t>7</a:t>
            </a:r>
          </a:p>
        </p:txBody>
      </p:sp>
      <p:sp>
        <p:nvSpPr>
          <p:cNvPr id="45" name="Rounded Rectangle 44"/>
          <p:cNvSpPr/>
          <p:nvPr/>
        </p:nvSpPr>
        <p:spPr>
          <a:xfrm>
            <a:off x="6248400" y="1905000"/>
            <a:ext cx="914400" cy="381000"/>
          </a:xfrm>
          <a:prstGeom prst="roundRect">
            <a:avLst>
              <a:gd name="adj" fmla="val 50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b="1" dirty="0">
                <a:solidFill>
                  <a:srgbClr val="FF0000"/>
                </a:solidFill>
                <a:latin typeface="Arial Narrow" pitchFamily="34" charset="0"/>
              </a:rPr>
              <a:t>6</a:t>
            </a:r>
          </a:p>
        </p:txBody>
      </p:sp>
      <p:sp>
        <p:nvSpPr>
          <p:cNvPr id="46" name="Rounded Rectangle 45"/>
          <p:cNvSpPr/>
          <p:nvPr/>
        </p:nvSpPr>
        <p:spPr>
          <a:xfrm>
            <a:off x="1905000" y="1905000"/>
            <a:ext cx="914400" cy="381000"/>
          </a:xfrm>
          <a:prstGeom prst="roundRect">
            <a:avLst>
              <a:gd name="adj" fmla="val 50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b="1" dirty="0">
                <a:solidFill>
                  <a:srgbClr val="FF0000"/>
                </a:solidFill>
                <a:latin typeface="Arial Narrow" pitchFamily="34" charset="0"/>
              </a:rPr>
              <a:t>2</a:t>
            </a:r>
          </a:p>
        </p:txBody>
      </p:sp>
      <p:sp>
        <p:nvSpPr>
          <p:cNvPr id="47" name="Rounded Rectangle 46"/>
          <p:cNvSpPr/>
          <p:nvPr/>
        </p:nvSpPr>
        <p:spPr>
          <a:xfrm>
            <a:off x="3048000" y="1905000"/>
            <a:ext cx="914400" cy="381000"/>
          </a:xfrm>
          <a:prstGeom prst="roundRect">
            <a:avLst>
              <a:gd name="adj" fmla="val 50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b="1" dirty="0">
                <a:solidFill>
                  <a:srgbClr val="FF0000"/>
                </a:solidFill>
                <a:latin typeface="Arial Narrow" pitchFamily="34" charset="0"/>
              </a:rPr>
              <a:t>3</a:t>
            </a:r>
          </a:p>
        </p:txBody>
      </p:sp>
      <p:sp>
        <p:nvSpPr>
          <p:cNvPr id="48" name="Rounded Rectangle 47"/>
          <p:cNvSpPr/>
          <p:nvPr/>
        </p:nvSpPr>
        <p:spPr>
          <a:xfrm>
            <a:off x="914400" y="1905000"/>
            <a:ext cx="914400" cy="381000"/>
          </a:xfrm>
          <a:prstGeom prst="roundRect">
            <a:avLst>
              <a:gd name="adj" fmla="val 50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b="1" dirty="0">
                <a:solidFill>
                  <a:srgbClr val="FF0000"/>
                </a:solidFill>
                <a:latin typeface="Arial Narrow" pitchFamily="34" charset="0"/>
              </a:rPr>
              <a:t>1</a:t>
            </a:r>
          </a:p>
        </p:txBody>
      </p:sp>
      <p:sp>
        <p:nvSpPr>
          <p:cNvPr id="25" name="Rounded Rectangle 24"/>
          <p:cNvSpPr/>
          <p:nvPr/>
        </p:nvSpPr>
        <p:spPr>
          <a:xfrm>
            <a:off x="0" y="1600200"/>
            <a:ext cx="9144000" cy="5029200"/>
          </a:xfrm>
          <a:prstGeom prst="roundRect">
            <a:avLst>
              <a:gd name="adj"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p:cTn id="13"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5">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39" presetClass="exit" presetSubtype="0" decel="100000" fill="hold" grpId="0" nodeType="clickEffect">
                                  <p:stCondLst>
                                    <p:cond delay="0"/>
                                  </p:stCondLst>
                                  <p:childTnLst>
                                    <p:anim calcmode="lin" valueType="num">
                                      <p:cBhvr>
                                        <p:cTn id="18" dur="2000"/>
                                        <p:tgtEl>
                                          <p:spTgt spid="25"/>
                                        </p:tgtEl>
                                        <p:attrNameLst>
                                          <p:attrName>ppt_h</p:attrName>
                                        </p:attrNameLst>
                                      </p:cBhvr>
                                      <p:tavLst>
                                        <p:tav tm="0">
                                          <p:val>
                                            <p:strVal val="ppt_h"/>
                                          </p:val>
                                        </p:tav>
                                        <p:tav tm="50000">
                                          <p:val>
                                            <p:strVal val="ppt_h/20"/>
                                          </p:val>
                                        </p:tav>
                                        <p:tav tm="100000">
                                          <p:val>
                                            <p:strVal val="ppt_h/20"/>
                                          </p:val>
                                        </p:tav>
                                      </p:tavLst>
                                    </p:anim>
                                    <p:anim calcmode="lin" valueType="num">
                                      <p:cBhvr>
                                        <p:cTn id="19" dur="2000"/>
                                        <p:tgtEl>
                                          <p:spTgt spid="25"/>
                                        </p:tgtEl>
                                        <p:attrNameLst>
                                          <p:attrName>ppt_w</p:attrName>
                                        </p:attrNameLst>
                                      </p:cBhvr>
                                      <p:tavLst>
                                        <p:tav tm="0">
                                          <p:val>
                                            <p:strVal val="ppt_w"/>
                                          </p:val>
                                        </p:tav>
                                        <p:tav tm="50000">
                                          <p:val>
                                            <p:strVal val="ppt_w+.3"/>
                                          </p:val>
                                        </p:tav>
                                        <p:tav tm="100000">
                                          <p:val>
                                            <p:strVal val="ppt_w+.3"/>
                                          </p:val>
                                        </p:tav>
                                      </p:tavLst>
                                    </p:anim>
                                    <p:anim calcmode="lin" valueType="num">
                                      <p:cBhvr>
                                        <p:cTn id="20" dur="2000"/>
                                        <p:tgtEl>
                                          <p:spTgt spid="25"/>
                                        </p:tgtEl>
                                        <p:attrNameLst>
                                          <p:attrName>ppt_x</p:attrName>
                                        </p:attrNameLst>
                                      </p:cBhvr>
                                      <p:tavLst>
                                        <p:tav tm="0">
                                          <p:val>
                                            <p:strVal val="ppt_x"/>
                                          </p:val>
                                        </p:tav>
                                        <p:tav tm="50000">
                                          <p:val>
                                            <p:strVal val="ppt_x"/>
                                          </p:val>
                                        </p:tav>
                                        <p:tav tm="100000">
                                          <p:val>
                                            <p:strVal val="ppt_x-.3"/>
                                          </p:val>
                                        </p:tav>
                                      </p:tavLst>
                                    </p:anim>
                                    <p:anim calcmode="lin" valueType="num">
                                      <p:cBhvr>
                                        <p:cTn id="21" dur="2000"/>
                                        <p:tgtEl>
                                          <p:spTgt spid="25"/>
                                        </p:tgtEl>
                                        <p:attrNameLst>
                                          <p:attrName>ppt_y</p:attrName>
                                        </p:attrNameLst>
                                      </p:cBhvr>
                                      <p:tavLst>
                                        <p:tav tm="0">
                                          <p:val>
                                            <p:strVal val="ppt_y"/>
                                          </p:val>
                                        </p:tav>
                                        <p:tav tm="100000">
                                          <p:val>
                                            <p:strVal val="ppt_y"/>
                                          </p:val>
                                        </p:tav>
                                      </p:tavLst>
                                    </p:anim>
                                    <p:set>
                                      <p:cBhvr>
                                        <p:cTn id="22" dur="1" fill="hold">
                                          <p:stCondLst>
                                            <p:cond delay="1999"/>
                                          </p:stCondLst>
                                        </p:cTn>
                                        <p:tgtEl>
                                          <p:spTgt spid="25"/>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49" presetClass="path" presetSubtype="0" accel="50000" decel="50000" fill="hold" grpId="0" nodeType="clickEffect">
                                  <p:stCondLst>
                                    <p:cond delay="0"/>
                                  </p:stCondLst>
                                  <p:childTnLst>
                                    <p:animMotion origin="layout" path="M 2.77556E-17 4.34783E-7 L 0.40833 0.57169 " pathEditMode="relative" rAng="0" ptsTypes="AA">
                                      <p:cBhvr>
                                        <p:cTn id="26" dur="2000" fill="hold"/>
                                        <p:tgtEl>
                                          <p:spTgt spid="48"/>
                                        </p:tgtEl>
                                        <p:attrNameLst>
                                          <p:attrName>ppt_x</p:attrName>
                                          <p:attrName>ppt_y</p:attrName>
                                        </p:attrNameLst>
                                      </p:cBhvr>
                                      <p:rCtr x="204" y="286"/>
                                    </p:animMotion>
                                  </p:childTnLst>
                                </p:cTn>
                              </p:par>
                            </p:childTnLst>
                          </p:cTn>
                        </p:par>
                      </p:childTnLst>
                    </p:cTn>
                  </p:par>
                  <p:par>
                    <p:cTn id="27" fill="hold">
                      <p:stCondLst>
                        <p:cond delay="indefinite"/>
                      </p:stCondLst>
                      <p:childTnLst>
                        <p:par>
                          <p:cTn id="28" fill="hold">
                            <p:stCondLst>
                              <p:cond delay="0"/>
                            </p:stCondLst>
                            <p:childTnLst>
                              <p:par>
                                <p:cTn id="29" presetID="49" presetClass="path" presetSubtype="0" accel="50000" decel="50000" fill="hold" grpId="0" nodeType="clickEffect">
                                  <p:stCondLst>
                                    <p:cond delay="0"/>
                                  </p:stCondLst>
                                  <p:childTnLst>
                                    <p:animMotion origin="layout" path="M -3.33333E-6 4.34783E-7 L 0.3 0.41628 " pathEditMode="relative" rAng="0" ptsTypes="AA">
                                      <p:cBhvr>
                                        <p:cTn id="30" dur="2000" fill="hold"/>
                                        <p:tgtEl>
                                          <p:spTgt spid="46"/>
                                        </p:tgtEl>
                                        <p:attrNameLst>
                                          <p:attrName>ppt_x</p:attrName>
                                          <p:attrName>ppt_y</p:attrName>
                                        </p:attrNameLst>
                                      </p:cBhvr>
                                      <p:rCtr x="150" y="208"/>
                                    </p:animMotion>
                                  </p:childTnLst>
                                </p:cTn>
                              </p:par>
                            </p:childTnLst>
                          </p:cTn>
                        </p:par>
                      </p:childTnLst>
                    </p:cTn>
                  </p:par>
                  <p:par>
                    <p:cTn id="31" fill="hold">
                      <p:stCondLst>
                        <p:cond delay="indefinite"/>
                      </p:stCondLst>
                      <p:childTnLst>
                        <p:par>
                          <p:cTn id="32" fill="hold">
                            <p:stCondLst>
                              <p:cond delay="0"/>
                            </p:stCondLst>
                            <p:childTnLst>
                              <p:par>
                                <p:cTn id="33" presetID="49" presetClass="path" presetSubtype="0" accel="50000" decel="50000" fill="hold" grpId="0" nodeType="clickEffect">
                                  <p:stCondLst>
                                    <p:cond delay="0"/>
                                  </p:stCondLst>
                                  <p:childTnLst>
                                    <p:animMotion origin="layout" path="M -3.33333E-6 4.34783E-7 L 0.175 0.49399 " pathEditMode="relative" rAng="0" ptsTypes="AA">
                                      <p:cBhvr>
                                        <p:cTn id="34" dur="2000" fill="hold"/>
                                        <p:tgtEl>
                                          <p:spTgt spid="47"/>
                                        </p:tgtEl>
                                        <p:attrNameLst>
                                          <p:attrName>ppt_x</p:attrName>
                                          <p:attrName>ppt_y</p:attrName>
                                        </p:attrNameLst>
                                      </p:cBhvr>
                                      <p:rCtr x="87" y="247"/>
                                    </p:animMotion>
                                  </p:childTnLst>
                                </p:cTn>
                              </p:par>
                            </p:childTnLst>
                          </p:cTn>
                        </p:par>
                      </p:childTnLst>
                    </p:cTn>
                  </p:par>
                  <p:par>
                    <p:cTn id="35" fill="hold">
                      <p:stCondLst>
                        <p:cond delay="indefinite"/>
                      </p:stCondLst>
                      <p:childTnLst>
                        <p:par>
                          <p:cTn id="36" fill="hold">
                            <p:stCondLst>
                              <p:cond delay="0"/>
                            </p:stCondLst>
                            <p:childTnLst>
                              <p:par>
                                <p:cTn id="37" presetID="56" presetClass="path" presetSubtype="0" accel="50000" decel="50000" fill="hold" grpId="0" nodeType="clickEffect">
                                  <p:stCondLst>
                                    <p:cond delay="0"/>
                                  </p:stCondLst>
                                  <p:childTnLst>
                                    <p:animMotion origin="layout" path="M 0 4.34783E-7 L 0.05833 0.10546 " pathEditMode="relative" rAng="0" ptsTypes="AA">
                                      <p:cBhvr>
                                        <p:cTn id="38" dur="2000" fill="hold"/>
                                        <p:tgtEl>
                                          <p:spTgt spid="42"/>
                                        </p:tgtEl>
                                        <p:attrNameLst>
                                          <p:attrName>ppt_x</p:attrName>
                                          <p:attrName>ppt_y</p:attrName>
                                        </p:attrNameLst>
                                      </p:cBhvr>
                                      <p:rCtr x="29" y="53"/>
                                    </p:animMotion>
                                  </p:childTnLst>
                                </p:cTn>
                              </p:par>
                            </p:childTnLst>
                          </p:cTn>
                        </p:par>
                      </p:childTnLst>
                    </p:cTn>
                  </p:par>
                  <p:par>
                    <p:cTn id="39" fill="hold">
                      <p:stCondLst>
                        <p:cond delay="indefinite"/>
                      </p:stCondLst>
                      <p:childTnLst>
                        <p:par>
                          <p:cTn id="40" fill="hold">
                            <p:stCondLst>
                              <p:cond delay="0"/>
                            </p:stCondLst>
                            <p:childTnLst>
                              <p:par>
                                <p:cTn id="41" presetID="56" presetClass="path" presetSubtype="0" accel="50000" decel="50000" fill="hold" grpId="0" nodeType="clickEffect">
                                  <p:stCondLst>
                                    <p:cond delay="0"/>
                                  </p:stCondLst>
                                  <p:childTnLst>
                                    <p:animMotion origin="layout" path="M 3.33333E-6 4.34783E-7 L -0.05834 0.18316 " pathEditMode="relative" rAng="0" ptsTypes="AA">
                                      <p:cBhvr>
                                        <p:cTn id="42" dur="2000" fill="hold"/>
                                        <p:tgtEl>
                                          <p:spTgt spid="43"/>
                                        </p:tgtEl>
                                        <p:attrNameLst>
                                          <p:attrName>ppt_x</p:attrName>
                                          <p:attrName>ppt_y</p:attrName>
                                        </p:attrNameLst>
                                      </p:cBhvr>
                                      <p:rCtr x="-29" y="92"/>
                                    </p:animMotion>
                                  </p:childTnLst>
                                </p:cTn>
                              </p:par>
                            </p:childTnLst>
                          </p:cTn>
                        </p:par>
                      </p:childTnLst>
                    </p:cTn>
                  </p:par>
                  <p:par>
                    <p:cTn id="43" fill="hold">
                      <p:stCondLst>
                        <p:cond delay="indefinite"/>
                      </p:stCondLst>
                      <p:childTnLst>
                        <p:par>
                          <p:cTn id="44" fill="hold">
                            <p:stCondLst>
                              <p:cond delay="0"/>
                            </p:stCondLst>
                            <p:childTnLst>
                              <p:par>
                                <p:cTn id="45" presetID="56" presetClass="path" presetSubtype="0" accel="50000" decel="50000" fill="hold" grpId="0" nodeType="clickEffect">
                                  <p:stCondLst>
                                    <p:cond delay="0"/>
                                  </p:stCondLst>
                                  <p:childTnLst>
                                    <p:animMotion origin="layout" path="M -3.33333E-6 4.34783E-7 L -0.175 0.33857 " pathEditMode="relative" rAng="0" ptsTypes="AA">
                                      <p:cBhvr>
                                        <p:cTn id="46" dur="2000" fill="hold"/>
                                        <p:tgtEl>
                                          <p:spTgt spid="45"/>
                                        </p:tgtEl>
                                        <p:attrNameLst>
                                          <p:attrName>ppt_x</p:attrName>
                                          <p:attrName>ppt_y</p:attrName>
                                        </p:attrNameLst>
                                      </p:cBhvr>
                                      <p:rCtr x="-87" y="169"/>
                                    </p:animMotion>
                                  </p:childTnLst>
                                </p:cTn>
                              </p:par>
                            </p:childTnLst>
                          </p:cTn>
                        </p:par>
                      </p:childTnLst>
                    </p:cTn>
                  </p:par>
                  <p:par>
                    <p:cTn id="47" fill="hold">
                      <p:stCondLst>
                        <p:cond delay="indefinite"/>
                      </p:stCondLst>
                      <p:childTnLst>
                        <p:par>
                          <p:cTn id="48" fill="hold">
                            <p:stCondLst>
                              <p:cond delay="0"/>
                            </p:stCondLst>
                            <p:childTnLst>
                              <p:par>
                                <p:cTn id="49" presetID="56" presetClass="path" presetSubtype="0" accel="50000" decel="50000" fill="hold" grpId="0" nodeType="clickEffect">
                                  <p:stCondLst>
                                    <p:cond delay="0"/>
                                  </p:stCondLst>
                                  <p:childTnLst>
                                    <p:animMotion origin="layout" path="M 1.11022E-16 4.34783E-7 L -0.29167 0.26087 " pathEditMode="relative" rAng="0" ptsTypes="AA">
                                      <p:cBhvr>
                                        <p:cTn id="50" dur="2000" fill="hold"/>
                                        <p:tgtEl>
                                          <p:spTgt spid="44"/>
                                        </p:tgtEl>
                                        <p:attrNameLst>
                                          <p:attrName>ppt_x</p:attrName>
                                          <p:attrName>ppt_y</p:attrName>
                                        </p:attrNameLst>
                                      </p:cBhvr>
                                      <p:rCtr x="-146" y="13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P spid="42" grpId="0" animBg="1"/>
      <p:bldP spid="43" grpId="0" animBg="1"/>
      <p:bldP spid="44" grpId="0" animBg="1"/>
      <p:bldP spid="45" grpId="0" animBg="1"/>
      <p:bldP spid="46" grpId="0" animBg="1"/>
      <p:bldP spid="47" grpId="0" animBg="1"/>
      <p:bldP spid="48" grpId="0" animBg="1"/>
      <p:bldP spid="2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143000"/>
            <a:ext cx="9144000" cy="502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a:spLocks noGrp="1"/>
          </p:cNvSpPr>
          <p:nvPr>
            <p:ph type="title"/>
          </p:nvPr>
        </p:nvSpPr>
        <p:spPr>
          <a:xfrm>
            <a:off x="0" y="1600200"/>
            <a:ext cx="9144000" cy="838200"/>
          </a:xfrm>
        </p:spPr>
        <p:txBody>
          <a:bodyPr>
            <a:normAutofit/>
          </a:bodyPr>
          <a:lstStyle/>
          <a:p>
            <a:pPr algn="ctr"/>
            <a:r>
              <a:rPr lang="en-US" sz="3000" b="1" dirty="0">
                <a:solidFill>
                  <a:srgbClr val="FF00FF"/>
                </a:solidFill>
                <a:latin typeface="Cooper Std Black" pitchFamily="18" charset="0"/>
                <a:cs typeface="Times New Roman" pitchFamily="18" charset="0"/>
              </a:rPr>
              <a:t>LET US FIND OUT THE ANSWER</a:t>
            </a:r>
          </a:p>
        </p:txBody>
      </p:sp>
      <p:sp>
        <p:nvSpPr>
          <p:cNvPr id="5" name="Content Placeholder 2"/>
          <p:cNvSpPr>
            <a:spLocks noGrp="1"/>
          </p:cNvSpPr>
          <p:nvPr>
            <p:ph idx="1"/>
          </p:nvPr>
        </p:nvSpPr>
        <p:spPr>
          <a:xfrm>
            <a:off x="228600" y="2514600"/>
            <a:ext cx="8686800" cy="2667000"/>
          </a:xfrm>
        </p:spPr>
        <p:txBody>
          <a:bodyPr>
            <a:noAutofit/>
          </a:bodyPr>
          <a:lstStyle/>
          <a:p>
            <a:pPr marL="457200" indent="-457200" algn="just">
              <a:buNone/>
            </a:pPr>
            <a:r>
              <a:rPr lang="en-US" sz="2500" dirty="0">
                <a:solidFill>
                  <a:schemeClr val="tx1"/>
                </a:solidFill>
                <a:latin typeface="Arial Narrow" pitchFamily="34" charset="0"/>
                <a:cs typeface="Times New Roman" pitchFamily="18" charset="0"/>
              </a:rPr>
              <a:t>1.	What did the Israelites commemorate through the feast of Passover?</a:t>
            </a:r>
          </a:p>
          <a:p>
            <a:pPr marL="457200" indent="-457200" algn="just">
              <a:buNone/>
            </a:pPr>
            <a:r>
              <a:rPr lang="en-US" sz="2500" dirty="0">
                <a:solidFill>
                  <a:schemeClr val="tx1"/>
                </a:solidFill>
                <a:latin typeface="Arial Narrow" pitchFamily="34" charset="0"/>
                <a:cs typeface="Times New Roman" pitchFamily="18" charset="0"/>
              </a:rPr>
              <a:t>2.	What is the meaning of the word ‘Pentecost’?</a:t>
            </a:r>
          </a:p>
          <a:p>
            <a:pPr marL="457200" indent="-457200">
              <a:buNone/>
            </a:pPr>
            <a:r>
              <a:rPr lang="en-US" sz="2500" dirty="0">
                <a:solidFill>
                  <a:schemeClr val="tx1"/>
                </a:solidFill>
                <a:latin typeface="Arial Narrow" pitchFamily="34" charset="0"/>
                <a:cs typeface="Times New Roman" pitchFamily="18" charset="0"/>
              </a:rPr>
              <a:t>3.	What for the feast of the reparation of sins was celebrated?</a:t>
            </a:r>
          </a:p>
          <a:p>
            <a:pPr marL="457200" indent="-457200">
              <a:buNone/>
            </a:pPr>
            <a:r>
              <a:rPr lang="en-US" sz="2500" dirty="0">
                <a:solidFill>
                  <a:schemeClr val="tx1"/>
                </a:solidFill>
                <a:latin typeface="Arial Narrow" pitchFamily="34" charset="0"/>
                <a:cs typeface="Times New Roman" pitchFamily="18" charset="0"/>
              </a:rPr>
              <a:t>4.	Why is Easter known as the feast of feasts?</a:t>
            </a:r>
          </a:p>
          <a:p>
            <a:pPr marL="457200" indent="-457200" algn="just">
              <a:buNone/>
            </a:pPr>
            <a:r>
              <a:rPr lang="en-US" sz="2500" dirty="0">
                <a:solidFill>
                  <a:schemeClr val="tx1"/>
                </a:solidFill>
                <a:latin typeface="Arial Narrow" pitchFamily="34" charset="0"/>
                <a:cs typeface="Times New Roman" pitchFamily="18" charset="0"/>
              </a:rPr>
              <a:t>5.	What is the basis of the celebration of the feast of Pentecost in the new testament period?</a:t>
            </a:r>
          </a:p>
          <a:p>
            <a:pPr marL="457200" indent="-457200" algn="just">
              <a:buNone/>
            </a:pPr>
            <a:r>
              <a:rPr lang="en-US" sz="2500" dirty="0">
                <a:solidFill>
                  <a:schemeClr val="tx1"/>
                </a:solidFill>
                <a:latin typeface="Arial Narrow" pitchFamily="34" charset="0"/>
                <a:cs typeface="Times New Roman" pitchFamily="18" charset="0"/>
              </a:rPr>
              <a:t>6.	How do the celebrations of feast help us in our spiritual nourishment?</a:t>
            </a:r>
          </a:p>
        </p:txBody>
      </p:sp>
      <p:sp>
        <p:nvSpPr>
          <p:cNvPr id="7" name="Rectangle 6"/>
          <p:cNvSpPr/>
          <p:nvPr/>
        </p:nvSpPr>
        <p:spPr>
          <a:xfrm>
            <a:off x="0" y="1981200"/>
            <a:ext cx="914400" cy="152400"/>
          </a:xfrm>
          <a:prstGeom prst="rect">
            <a:avLst/>
          </a:prstGeo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rot="10800000">
            <a:off x="8229600" y="1981200"/>
            <a:ext cx="914400" cy="152400"/>
          </a:xfrm>
          <a:prstGeom prst="rect">
            <a:avLst/>
          </a:prstGeo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p:cTn id="13"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5">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 calcmode="lin" valueType="num">
                                      <p:cBhvr>
                                        <p:cTn id="19"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5">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 calcmode="lin" valueType="num">
                                      <p:cBhvr>
                                        <p:cTn id="25"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5">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5">
                                            <p:txEl>
                                              <p:pRg st="3" end="3"/>
                                            </p:txEl>
                                          </p:spTgt>
                                        </p:tgtEl>
                                        <p:attrNameLst>
                                          <p:attrName>style.visibility</p:attrName>
                                        </p:attrNameLst>
                                      </p:cBhvr>
                                      <p:to>
                                        <p:strVal val="visible"/>
                                      </p:to>
                                    </p:set>
                                    <p:anim calcmode="lin" valueType="num">
                                      <p:cBhvr>
                                        <p:cTn id="31"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32" dur="500" fill="hold"/>
                                        <p:tgtEl>
                                          <p:spTgt spid="5">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5">
                                            <p:txEl>
                                              <p:pRg st="4" end="4"/>
                                            </p:txEl>
                                          </p:spTgt>
                                        </p:tgtEl>
                                        <p:attrNameLst>
                                          <p:attrName>style.visibility</p:attrName>
                                        </p:attrNameLst>
                                      </p:cBhvr>
                                      <p:to>
                                        <p:strVal val="visible"/>
                                      </p:to>
                                    </p:set>
                                    <p:anim calcmode="lin" valueType="num">
                                      <p:cBhvr>
                                        <p:cTn id="37"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8" dur="500" fill="hold"/>
                                        <p:tgtEl>
                                          <p:spTgt spid="5">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23" presetClass="entr" presetSubtype="16" fill="hold" grpId="0" nodeType="clickEffect">
                                  <p:stCondLst>
                                    <p:cond delay="0"/>
                                  </p:stCondLst>
                                  <p:childTnLst>
                                    <p:set>
                                      <p:cBhvr>
                                        <p:cTn id="42" dur="1" fill="hold">
                                          <p:stCondLst>
                                            <p:cond delay="0"/>
                                          </p:stCondLst>
                                        </p:cTn>
                                        <p:tgtEl>
                                          <p:spTgt spid="5">
                                            <p:txEl>
                                              <p:pRg st="5" end="5"/>
                                            </p:txEl>
                                          </p:spTgt>
                                        </p:tgtEl>
                                        <p:attrNameLst>
                                          <p:attrName>style.visibility</p:attrName>
                                        </p:attrNameLst>
                                      </p:cBhvr>
                                      <p:to>
                                        <p:strVal val="visible"/>
                                      </p:to>
                                    </p:set>
                                    <p:anim calcmode="lin" valueType="num">
                                      <p:cBhvr>
                                        <p:cTn id="43"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44" dur="500" fill="hold"/>
                                        <p:tgtEl>
                                          <p:spTgt spid="5">
                                            <p:txEl>
                                              <p:pRg st="5" end="5"/>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076" name="Picture 4" descr="C:\Users\user\Desktop\vadafone\G_Multi01.gif"/>
          <p:cNvPicPr>
            <a:picLocks noChangeAspect="1" noChangeArrowheads="1" noCrop="1"/>
          </p:cNvPicPr>
          <p:nvPr/>
        </p:nvPicPr>
        <p:blipFill>
          <a:blip r:embed="rId2" cstate="print"/>
          <a:srcRect/>
          <a:stretch>
            <a:fillRect/>
          </a:stretch>
        </p:blipFill>
        <p:spPr bwMode="auto">
          <a:xfrm>
            <a:off x="1828800" y="1600200"/>
            <a:ext cx="5410200" cy="3657600"/>
          </a:xfrm>
          <a:prstGeom prst="rect">
            <a:avLst/>
          </a:prstGeom>
          <a:noFill/>
        </p:spPr>
      </p:pic>
      <p:pic>
        <p:nvPicPr>
          <p:cNvPr id="9" name="Picture 2" descr="C:\Users\user\Desktop\SMCC PHOTO\Candle-06-june.gif"/>
          <p:cNvPicPr>
            <a:picLocks noChangeAspect="1" noChangeArrowheads="1" noCrop="1"/>
          </p:cNvPicPr>
          <p:nvPr/>
        </p:nvPicPr>
        <p:blipFill>
          <a:blip r:embed="rId3" cstate="print"/>
          <a:srcRect/>
          <a:stretch>
            <a:fillRect/>
          </a:stretch>
        </p:blipFill>
        <p:spPr bwMode="auto">
          <a:xfrm>
            <a:off x="3810000" y="1357544"/>
            <a:ext cx="1524000" cy="2071456"/>
          </a:xfrm>
          <a:prstGeom prst="rect">
            <a:avLst/>
          </a:prstGeom>
          <a:noFill/>
        </p:spPr>
      </p:pic>
      <p:sp>
        <p:nvSpPr>
          <p:cNvPr id="5" name="Rectangle 4"/>
          <p:cNvSpPr/>
          <p:nvPr/>
        </p:nvSpPr>
        <p:spPr>
          <a:xfrm>
            <a:off x="914400" y="4343400"/>
            <a:ext cx="7315200" cy="1246495"/>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7500" b="1" cap="none" spc="0" dirty="0">
                <a:ln w="11430">
                  <a:solidFill>
                    <a:srgbClr val="FF0000"/>
                  </a:solidFill>
                </a:ln>
                <a:solidFill>
                  <a:srgbClr val="FFFF00"/>
                </a:solidFill>
                <a:effectLst>
                  <a:outerShdw blurRad="80000" dist="40000" dir="5040000" algn="tl">
                    <a:srgbClr val="000000">
                      <a:alpha val="30000"/>
                    </a:srgbClr>
                  </a:outerShdw>
                </a:effectLst>
                <a:latin typeface="Algerian" pitchFamily="82" charset="0"/>
              </a:rPr>
              <a:t>Thank </a:t>
            </a:r>
            <a:r>
              <a:rPr lang="en-US" sz="7500" b="1" dirty="0">
                <a:ln w="11430">
                  <a:solidFill>
                    <a:srgbClr val="FF0000"/>
                  </a:solidFill>
                </a:ln>
                <a:solidFill>
                  <a:srgbClr val="FFFF00"/>
                </a:solidFill>
                <a:effectLst>
                  <a:outerShdw blurRad="80000" dist="40000" dir="5040000" algn="tl">
                    <a:srgbClr val="000000">
                      <a:alpha val="30000"/>
                    </a:srgbClr>
                  </a:outerShdw>
                </a:effectLst>
                <a:latin typeface="Algerian" pitchFamily="82" charset="0"/>
              </a:rPr>
              <a:t>you</a:t>
            </a:r>
            <a:endParaRPr lang="en-US" sz="7500" b="1" cap="none" spc="0" dirty="0">
              <a:ln w="11430">
                <a:solidFill>
                  <a:srgbClr val="FF0000"/>
                </a:solidFill>
              </a:ln>
              <a:solidFill>
                <a:srgbClr val="FFFF00"/>
              </a:solidFill>
              <a:effectLst>
                <a:outerShdw blurRad="80000" dist="40000" dir="5040000" algn="tl">
                  <a:srgbClr val="000000">
                    <a:alpha val="30000"/>
                  </a:srgbClr>
                </a:outerShdw>
              </a:effectLst>
              <a:latin typeface="Algerian" pitchFamily="82" charset="0"/>
            </a:endParaRPr>
          </a:p>
        </p:txBody>
      </p:sp>
      <p:pic>
        <p:nvPicPr>
          <p:cNvPr id="14" name="Picture 8" descr="mobile 032"/>
          <p:cNvPicPr>
            <a:picLocks noChangeAspect="1" noChangeArrowheads="1" noCrop="1"/>
          </p:cNvPicPr>
          <p:nvPr/>
        </p:nvPicPr>
        <p:blipFill>
          <a:blip r:embed="rId4" cstate="print"/>
          <a:srcRect/>
          <a:stretch>
            <a:fillRect/>
          </a:stretch>
        </p:blipFill>
        <p:spPr bwMode="auto">
          <a:xfrm rot="19266774">
            <a:off x="3962138" y="3504262"/>
            <a:ext cx="1257057" cy="928432"/>
          </a:xfrm>
          <a:prstGeom prst="rect">
            <a:avLst/>
          </a:prstGeom>
          <a:noFill/>
          <a:ln w="9525">
            <a:noFill/>
            <a:miter lim="800000"/>
            <a:headEnd/>
            <a:tailEnd/>
          </a:ln>
        </p:spPr>
      </p:pic>
    </p:spTree>
  </p:cSld>
  <p:clrMapOvr>
    <a:overrideClrMapping bg1="dk1" tx1="lt1" bg2="dk2" tx2="lt2" accent1="accent1" accent2="accent2" accent3="accent3" accent4="accent4" accent5="accent5" accent6="accent6" hlink="hlink" folHlink="folHlink"/>
  </p:clrMapOvr>
  <p:transition>
    <p:cover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by="(-#ppt_w*2)" calcmode="lin" valueType="num">
                                      <p:cBhvr rctx="PPT">
                                        <p:cTn id="7" dur="500" autoRev="1" fill="hold">
                                          <p:stCondLst>
                                            <p:cond delay="0"/>
                                          </p:stCondLst>
                                        </p:cTn>
                                        <p:tgtEl>
                                          <p:spTgt spid="5"/>
                                        </p:tgtEl>
                                        <p:attrNameLst>
                                          <p:attrName>ppt_w</p:attrName>
                                        </p:attrNameLst>
                                      </p:cBhvr>
                                    </p:anim>
                                    <p:anim by="(#ppt_w*0.50)" calcmode="lin" valueType="num">
                                      <p:cBhvr>
                                        <p:cTn id="8" dur="500" decel="50000" autoRev="1" fill="hold">
                                          <p:stCondLst>
                                            <p:cond delay="0"/>
                                          </p:stCondLst>
                                        </p:cTn>
                                        <p:tgtEl>
                                          <p:spTgt spid="5"/>
                                        </p:tgtEl>
                                        <p:attrNameLst>
                                          <p:attrName>ppt_x</p:attrName>
                                        </p:attrNameLst>
                                      </p:cBhvr>
                                    </p:anim>
                                    <p:anim from="(-#ppt_h/2)" to="(#ppt_y)" calcmode="lin" valueType="num">
                                      <p:cBhvr>
                                        <p:cTn id="9" dur="1000" fill="hold">
                                          <p:stCondLst>
                                            <p:cond delay="0"/>
                                          </p:stCondLst>
                                        </p:cTn>
                                        <p:tgtEl>
                                          <p:spTgt spid="5"/>
                                        </p:tgtEl>
                                        <p:attrNameLst>
                                          <p:attrName>ppt_y</p:attrName>
                                        </p:attrNameLst>
                                      </p:cBhvr>
                                    </p:anim>
                                    <p:animRot by="21600000">
                                      <p:cBhvr>
                                        <p:cTn id="10" dur="1000" fill="hold">
                                          <p:stCondLst>
                                            <p:cond delay="0"/>
                                          </p:stCondLst>
                                        </p:cTn>
                                        <p:tgtEl>
                                          <p:spTgt spid="5"/>
                                        </p:tgtEl>
                                        <p:attrNameLst>
                                          <p:attrName>r</p:attrName>
                                        </p:attrNameLst>
                                      </p:cBhvr>
                                    </p:animRot>
                                  </p:childTnLst>
                                </p:cTn>
                              </p:par>
                              <p:par>
                                <p:cTn id="11" presetID="1" presetClass="path" presetSubtype="0" accel="50000" decel="50000" fill="hold" nodeType="withEffect">
                                  <p:stCondLst>
                                    <p:cond delay="0"/>
                                  </p:stCondLst>
                                  <p:childTnLst>
                                    <p:animMotion origin="layout" path="M 0 0  C 0.069 0  0.125 0.07467  0.125 0.16667  C 0.125 0.25867  0.069 0.33333  0 0.33333  C -0.069 0.33333  -0.125 0.25867  -0.125 0.16667  C -0.125 0.07467  -0.069 0  0 0  Z" pathEditMode="relative" ptsTypes="">
                                      <p:cBhvr>
                                        <p:cTn id="12" dur="2000" fill="hold"/>
                                        <p:tgtEl>
                                          <p:spTgt spid="14"/>
                                        </p:tgtEl>
                                        <p:attrNameLst>
                                          <p:attrName>ppt_x</p:attrName>
                                          <p:attrName>ppt_y</p:attrName>
                                        </p:attrNameLst>
                                      </p:cBhvr>
                                    </p:animMotion>
                                  </p:childTnLst>
                                </p:cTn>
                              </p:par>
                            </p:childTnLst>
                          </p:cTn>
                        </p:par>
                        <p:par>
                          <p:cTn id="13" fill="hold">
                            <p:stCondLst>
                              <p:cond delay="2000"/>
                            </p:stCondLst>
                            <p:childTnLst>
                              <p:par>
                                <p:cTn id="14" presetID="26" presetClass="emph" presetSubtype="0" fill="hold" grpId="1" nodeType="afterEffect">
                                  <p:stCondLst>
                                    <p:cond delay="0"/>
                                  </p:stCondLst>
                                  <p:iterate type="lt">
                                    <p:tmPct val="0"/>
                                  </p:iterate>
                                  <p:childTnLst>
                                    <p:animEffect transition="out" filter="fade">
                                      <p:cBhvr>
                                        <p:cTn id="15" dur="500" tmFilter="0, 0; .2, .5; .8, .5; 1, 0"/>
                                        <p:tgtEl>
                                          <p:spTgt spid="5"/>
                                        </p:tgtEl>
                                      </p:cBhvr>
                                    </p:animEffect>
                                    <p:animScale>
                                      <p:cBhvr>
                                        <p:cTn id="16" dur="25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2362200"/>
            <a:ext cx="9144000" cy="861774"/>
          </a:xfrm>
          <a:prstGeom prst="rect">
            <a:avLst/>
          </a:prstGeom>
          <a:noFill/>
        </p:spPr>
        <p:txBody>
          <a:bodyPr wrap="square" rtlCol="0">
            <a:spAutoFit/>
          </a:bodyPr>
          <a:lstStyle/>
          <a:p>
            <a:pPr algn="ctr"/>
            <a:r>
              <a:rPr lang="en-IN" sz="2500" dirty="0">
                <a:latin typeface="Arial Narrow" pitchFamily="34" charset="0"/>
                <a:cs typeface="Times New Roman" pitchFamily="18" charset="0"/>
              </a:rPr>
              <a:t>The people of Israel started a happy life in the Land of Canaan.</a:t>
            </a:r>
          </a:p>
          <a:p>
            <a:pPr algn="ctr"/>
            <a:r>
              <a:rPr lang="en-IN" sz="2500" dirty="0">
                <a:latin typeface="Arial Narrow" pitchFamily="34" charset="0"/>
                <a:cs typeface="Times New Roman" pitchFamily="18" charset="0"/>
              </a:rPr>
              <a:t> Canaan , a land full of God’s blessings.</a:t>
            </a:r>
          </a:p>
        </p:txBody>
      </p:sp>
      <p:sp>
        <p:nvSpPr>
          <p:cNvPr id="8" name="TextBox 7"/>
          <p:cNvSpPr txBox="1"/>
          <p:nvPr/>
        </p:nvSpPr>
        <p:spPr>
          <a:xfrm>
            <a:off x="0" y="3276600"/>
            <a:ext cx="9144000" cy="861774"/>
          </a:xfrm>
          <a:prstGeom prst="rect">
            <a:avLst/>
          </a:prstGeom>
          <a:noFill/>
        </p:spPr>
        <p:txBody>
          <a:bodyPr wrap="square" rtlCol="0">
            <a:spAutoFit/>
          </a:bodyPr>
          <a:lstStyle/>
          <a:p>
            <a:pPr algn="ctr"/>
            <a:r>
              <a:rPr lang="en-IN" sz="2500" dirty="0">
                <a:latin typeface="Arial Narrow" pitchFamily="34" charset="0"/>
                <a:cs typeface="Times New Roman" pitchFamily="18" charset="0"/>
              </a:rPr>
              <a:t>All hardships of People of Israel came to an end, at the end of the</a:t>
            </a:r>
          </a:p>
          <a:p>
            <a:pPr algn="ctr"/>
            <a:r>
              <a:rPr lang="en-IN" sz="2500" dirty="0">
                <a:latin typeface="Arial Narrow" pitchFamily="34" charset="0"/>
                <a:cs typeface="Times New Roman" pitchFamily="18" charset="0"/>
              </a:rPr>
              <a:t>miraculous liberation and long journey from the slavery in Egypt.</a:t>
            </a:r>
          </a:p>
        </p:txBody>
      </p:sp>
      <p:sp>
        <p:nvSpPr>
          <p:cNvPr id="9" name="TextBox 8"/>
          <p:cNvSpPr txBox="1"/>
          <p:nvPr/>
        </p:nvSpPr>
        <p:spPr>
          <a:xfrm>
            <a:off x="0" y="4114800"/>
            <a:ext cx="9144000" cy="861774"/>
          </a:xfrm>
          <a:prstGeom prst="rect">
            <a:avLst/>
          </a:prstGeom>
          <a:noFill/>
        </p:spPr>
        <p:txBody>
          <a:bodyPr wrap="square" rtlCol="0">
            <a:spAutoFit/>
          </a:bodyPr>
          <a:lstStyle/>
          <a:p>
            <a:pPr algn="ctr"/>
            <a:r>
              <a:rPr lang="en-IN" sz="2500" dirty="0">
                <a:latin typeface="Arial Narrow" pitchFamily="34" charset="0"/>
                <a:cs typeface="Times New Roman" pitchFamily="18" charset="0"/>
              </a:rPr>
              <a:t>People of Israel celebrated various feasts, to commemorate God’s greatness in their life and to ask for God’s forgiveness for their sins.</a:t>
            </a:r>
            <a:endParaRPr lang="en-US" sz="2500" dirty="0">
              <a:latin typeface="Arial Narrow" pitchFamily="34" charset="0"/>
              <a:cs typeface="Times New Roman" pitchFamily="18" charset="0"/>
            </a:endParaRPr>
          </a:p>
        </p:txBody>
      </p:sp>
      <p:sp>
        <p:nvSpPr>
          <p:cNvPr id="10" name="TextBox 9"/>
          <p:cNvSpPr txBox="1"/>
          <p:nvPr/>
        </p:nvSpPr>
        <p:spPr>
          <a:xfrm>
            <a:off x="0" y="5999946"/>
            <a:ext cx="9144000" cy="477054"/>
          </a:xfrm>
          <a:prstGeom prst="rect">
            <a:avLst/>
          </a:prstGeom>
          <a:noFill/>
        </p:spPr>
        <p:txBody>
          <a:bodyPr wrap="square" rtlCol="0">
            <a:spAutoFit/>
          </a:bodyPr>
          <a:lstStyle/>
          <a:p>
            <a:pPr algn="ctr"/>
            <a:r>
              <a:rPr lang="en-IN" sz="2500" dirty="0">
                <a:latin typeface="Arial Narrow" pitchFamily="34" charset="0"/>
                <a:cs typeface="Times New Roman" pitchFamily="18" charset="0"/>
              </a:rPr>
              <a:t>Celebrations : Loud shout of Joy Trumpet calls Offering of sacrifices</a:t>
            </a:r>
          </a:p>
        </p:txBody>
      </p:sp>
      <p:sp>
        <p:nvSpPr>
          <p:cNvPr id="11" name="TextBox 10"/>
          <p:cNvSpPr txBox="1"/>
          <p:nvPr/>
        </p:nvSpPr>
        <p:spPr>
          <a:xfrm>
            <a:off x="0" y="5105400"/>
            <a:ext cx="9144000" cy="1246495"/>
          </a:xfrm>
          <a:prstGeom prst="rect">
            <a:avLst/>
          </a:prstGeom>
          <a:noFill/>
        </p:spPr>
        <p:txBody>
          <a:bodyPr wrap="square" rtlCol="0">
            <a:spAutoFit/>
          </a:bodyPr>
          <a:lstStyle/>
          <a:p>
            <a:pPr algn="ctr"/>
            <a:r>
              <a:rPr lang="en-IN" sz="2500" dirty="0">
                <a:latin typeface="Arial Narrow" pitchFamily="34" charset="0"/>
                <a:cs typeface="Times New Roman" pitchFamily="18" charset="0"/>
              </a:rPr>
              <a:t>The festivals reminded the Israelites the important events in the history of salvation.</a:t>
            </a:r>
          </a:p>
          <a:p>
            <a:pPr algn="ctr"/>
            <a:endParaRPr lang="en-US" sz="2500" dirty="0">
              <a:latin typeface="Arial Narrow" pitchFamily="34" charset="0"/>
              <a:cs typeface="Times New Roman" pitchFamily="18" charset="0"/>
            </a:endParaRPr>
          </a:p>
        </p:txBody>
      </p:sp>
      <p:pic>
        <p:nvPicPr>
          <p:cNvPr id="12"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rcRect b="3226"/>
          <a:stretch>
            <a:fillRect/>
          </a:stretch>
        </p:blipFill>
        <p:spPr>
          <a:xfrm>
            <a:off x="334412" y="0"/>
            <a:ext cx="3323188" cy="2286000"/>
          </a:xfrm>
          <a:prstGeom prst="rect">
            <a:avLst/>
          </a:prstGeom>
          <a:ln>
            <a:noFill/>
          </a:ln>
          <a:effectLst/>
        </p:spPr>
      </p:pic>
      <p:pic>
        <p:nvPicPr>
          <p:cNvPr id="13" name="Picture 12"/>
          <p:cNvPicPr>
            <a:picLocks noChangeAspect="1"/>
          </p:cNvPicPr>
          <p:nvPr/>
        </p:nvPicPr>
        <p:blipFill>
          <a:blip r:embed="rId3" cstate="print">
            <a:extLst>
              <a:ext uri="{28A0092B-C50C-407E-A947-70E740481C1C}">
                <a14:useLocalDpi xmlns:a14="http://schemas.microsoft.com/office/drawing/2010/main" xmlns="" val="0"/>
              </a:ext>
            </a:extLst>
          </a:blip>
          <a:srcRect b="4084"/>
          <a:stretch>
            <a:fillRect/>
          </a:stretch>
        </p:blipFill>
        <p:spPr>
          <a:xfrm>
            <a:off x="5715000" y="-14064"/>
            <a:ext cx="3083613" cy="2300064"/>
          </a:xfrm>
          <a:prstGeom prst="rect">
            <a:avLst/>
          </a:prstGeom>
          <a:ln>
            <a:noFill/>
          </a:ln>
          <a:effectLst/>
        </p:spPr>
      </p:pic>
      <p:pic>
        <p:nvPicPr>
          <p:cNvPr id="14" name="Content Placeholder 3"/>
          <p:cNvPicPr>
            <a:picLocks noChangeAspect="1"/>
          </p:cNvPicPr>
          <p:nvPr/>
        </p:nvPicPr>
        <p:blipFill>
          <a:blip r:embed="rId4" cstate="print">
            <a:extLst>
              <a:ext uri="{28A0092B-C50C-407E-A947-70E740481C1C}">
                <a14:useLocalDpi xmlns:a14="http://schemas.microsoft.com/office/drawing/2010/main" xmlns="" val="0"/>
              </a:ext>
            </a:extLst>
          </a:blip>
          <a:srcRect b="2778"/>
          <a:stretch>
            <a:fillRect/>
          </a:stretch>
        </p:blipFill>
        <p:spPr>
          <a:xfrm>
            <a:off x="3657600" y="0"/>
            <a:ext cx="2057400" cy="2286000"/>
          </a:xfrm>
          <a:prstGeom prst="rect">
            <a:avLst/>
          </a:prstGeom>
          <a:ln>
            <a:noFill/>
          </a:ln>
          <a:effectLst/>
        </p:spPr>
      </p:pic>
    </p:spTree>
    <p:extLst>
      <p:ext uri="{BB962C8B-B14F-4D97-AF65-F5344CB8AC3E}">
        <p14:creationId xmlns:p14="http://schemas.microsoft.com/office/powerpoint/2010/main" xmlns="" val="2518832678"/>
      </p:ext>
    </p:extLst>
  </p:cSld>
  <p:clrMapOvr>
    <a:masterClrMapping/>
  </p:clrMapOvr>
  <p:transition>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500" fill="hold"/>
                                        <p:tgtEl>
                                          <p:spTgt spid="11"/>
                                        </p:tgtEl>
                                        <p:attrNameLst>
                                          <p:attrName>ppt_w</p:attrName>
                                        </p:attrNameLst>
                                      </p:cBhvr>
                                      <p:tavLst>
                                        <p:tav tm="0">
                                          <p:val>
                                            <p:fltVal val="0"/>
                                          </p:val>
                                        </p:tav>
                                        <p:tav tm="100000">
                                          <p:val>
                                            <p:strVal val="#ppt_w"/>
                                          </p:val>
                                        </p:tav>
                                      </p:tavLst>
                                    </p:anim>
                                    <p:anim calcmode="lin" valueType="num">
                                      <p:cBhvr>
                                        <p:cTn id="26" dur="500" fill="hold"/>
                                        <p:tgtEl>
                                          <p:spTgt spid="11"/>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500" fill="hold"/>
                                        <p:tgtEl>
                                          <p:spTgt spid="10"/>
                                        </p:tgtEl>
                                        <p:attrNameLst>
                                          <p:attrName>ppt_w</p:attrName>
                                        </p:attrNameLst>
                                      </p:cBhvr>
                                      <p:tavLst>
                                        <p:tav tm="0">
                                          <p:val>
                                            <p:fltVal val="0"/>
                                          </p:val>
                                        </p:tav>
                                        <p:tav tm="100000">
                                          <p:val>
                                            <p:strVal val="#ppt_w"/>
                                          </p:val>
                                        </p:tav>
                                      </p:tavLst>
                                    </p:anim>
                                    <p:anim calcmode="lin" valueType="num">
                                      <p:cBhvr>
                                        <p:cTn id="32"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p:bldP spid="10"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4902"/>
            <a:ext cx="9144000" cy="778098"/>
          </a:xfrm>
        </p:spPr>
        <p:txBody>
          <a:bodyPr>
            <a:normAutofit/>
          </a:bodyPr>
          <a:lstStyle/>
          <a:p>
            <a:pPr algn="ctr"/>
            <a:r>
              <a:rPr lang="en-IN" sz="3000" b="1" dirty="0">
                <a:solidFill>
                  <a:srgbClr val="FF0000"/>
                </a:solidFill>
                <a:latin typeface="Cooper Std Black" pitchFamily="18" charset="0"/>
                <a:cs typeface="Times New Roman" pitchFamily="18" charset="0"/>
              </a:rPr>
              <a:t>The Feast of Unleavened Bread</a:t>
            </a:r>
          </a:p>
        </p:txBody>
      </p:sp>
      <p:pic>
        <p:nvPicPr>
          <p:cNvPr id="6" name="Content Placeholder 5"/>
          <p:cNvPicPr>
            <a:picLocks noGrp="1" noChangeAspect="1"/>
          </p:cNvPicPr>
          <p:nvPr>
            <p:ph idx="1"/>
          </p:nvPr>
        </p:nvPicPr>
        <p:blipFill>
          <a:blip r:embed="rId2" cstate="print">
            <a:extLst>
              <a:ext uri="{BEBA8EAE-BF5A-486C-A8C5-ECC9F3942E4B}">
                <a14:imgProps xmlns:a14="http://schemas.microsoft.com/office/drawing/2010/main" xmlns="">
                  <a14:imgLayer r:embed="rId3">
                    <a14:imgEffect>
                      <a14:saturation sat="300000"/>
                    </a14:imgEffect>
                  </a14:imgLayer>
                </a14:imgProps>
              </a:ext>
              <a:ext uri="{28A0092B-C50C-407E-A947-70E740481C1C}">
                <a14:useLocalDpi xmlns:a14="http://schemas.microsoft.com/office/drawing/2010/main" xmlns="" val="0"/>
              </a:ext>
            </a:extLst>
          </a:blip>
          <a:srcRect b="769"/>
          <a:stretch>
            <a:fillRect/>
          </a:stretch>
        </p:blipFill>
        <p:spPr>
          <a:xfrm>
            <a:off x="0" y="4114800"/>
            <a:ext cx="3352800" cy="2743200"/>
          </a:xfrm>
          <a:prstGeom prst="rect">
            <a:avLst/>
          </a:prstGeom>
          <a:ln>
            <a:noFill/>
          </a:ln>
          <a:effectLst/>
        </p:spPr>
      </p:pic>
      <p:sp>
        <p:nvSpPr>
          <p:cNvPr id="7" name="TextBox 6"/>
          <p:cNvSpPr txBox="1"/>
          <p:nvPr/>
        </p:nvSpPr>
        <p:spPr>
          <a:xfrm>
            <a:off x="228600" y="1524000"/>
            <a:ext cx="8686800" cy="2400657"/>
          </a:xfrm>
          <a:prstGeom prst="rect">
            <a:avLst/>
          </a:prstGeom>
          <a:noFill/>
        </p:spPr>
        <p:txBody>
          <a:bodyPr wrap="square" rtlCol="0">
            <a:spAutoFit/>
          </a:bodyPr>
          <a:lstStyle/>
          <a:p>
            <a:pPr algn="ctr"/>
            <a:r>
              <a:rPr lang="en-IN" sz="2500" dirty="0">
                <a:latin typeface="Arial Narrow" pitchFamily="34" charset="0"/>
                <a:cs typeface="Times New Roman" pitchFamily="18" charset="0"/>
              </a:rPr>
              <a:t>Celebrated to thank God. Celebrations started at the beginning of </a:t>
            </a:r>
          </a:p>
          <a:p>
            <a:pPr algn="ctr"/>
            <a:r>
              <a:rPr lang="en-IN" sz="2500" dirty="0">
                <a:latin typeface="Arial Narrow" pitchFamily="34" charset="0"/>
                <a:cs typeface="Times New Roman" pitchFamily="18" charset="0"/>
              </a:rPr>
              <a:t>Harvest and lasted for 7 days.</a:t>
            </a:r>
          </a:p>
          <a:p>
            <a:pPr algn="ctr"/>
            <a:r>
              <a:rPr lang="en-IN" sz="2500" dirty="0">
                <a:latin typeface="Arial Narrow" pitchFamily="34" charset="0"/>
                <a:cs typeface="Times New Roman" pitchFamily="18" charset="0"/>
              </a:rPr>
              <a:t>They cooked and eat Unleavened Bread, made of flour from fresh produce. </a:t>
            </a:r>
            <a:r>
              <a:rPr lang="en-IN" sz="2500" dirty="0">
                <a:solidFill>
                  <a:srgbClr val="00B0F0"/>
                </a:solidFill>
                <a:latin typeface="Arial Narrow" pitchFamily="34" charset="0"/>
                <a:cs typeface="Times New Roman" pitchFamily="18" charset="0"/>
              </a:rPr>
              <a:t>This feast used to start on the first day after the feast Of Passover. As time passed, they started to celebrate These two feasts together </a:t>
            </a:r>
            <a:r>
              <a:rPr lang="en-IN" sz="2500" dirty="0">
                <a:latin typeface="Arial Narrow" pitchFamily="34" charset="0"/>
                <a:cs typeface="Times New Roman" pitchFamily="18" charset="0"/>
              </a:rPr>
              <a:t>(Lev.23 : 5-8).</a:t>
            </a:r>
          </a:p>
        </p:txBody>
      </p:sp>
      <p:pic>
        <p:nvPicPr>
          <p:cNvPr id="9" name="Picture 8"/>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858000" y="4114800"/>
            <a:ext cx="2286000" cy="2743200"/>
          </a:xfrm>
          <a:prstGeom prst="rect">
            <a:avLst/>
          </a:prstGeom>
          <a:ln>
            <a:noFill/>
          </a:ln>
          <a:effectLst/>
        </p:spPr>
      </p:pic>
      <p:pic>
        <p:nvPicPr>
          <p:cNvPr id="11" name="Picture 10"/>
          <p:cNvPicPr>
            <a:picLocks noChangeAspect="1"/>
          </p:cNvPicPr>
          <p:nvPr/>
        </p:nvPicPr>
        <p:blipFill>
          <a:blip r:embed="rId5" cstate="print">
            <a:extLst>
              <a:ext uri="{BEBA8EAE-BF5A-486C-A8C5-ECC9F3942E4B}">
                <a14:imgProps xmlns:a14="http://schemas.microsoft.com/office/drawing/2010/main" xmlns="">
                  <a14:imgLayer r:embed="rId7">
                    <a14:imgEffect>
                      <a14:colorTemperature colorTemp="11200"/>
                    </a14:imgEffect>
                  </a14:imgLayer>
                </a14:imgProps>
              </a:ext>
              <a:ext uri="{28A0092B-C50C-407E-A947-70E740481C1C}">
                <a14:useLocalDpi xmlns:a14="http://schemas.microsoft.com/office/drawing/2010/main" xmlns="" val="0"/>
              </a:ext>
            </a:extLst>
          </a:blip>
          <a:srcRect b="2128"/>
          <a:stretch>
            <a:fillRect/>
          </a:stretch>
        </p:blipFill>
        <p:spPr>
          <a:xfrm>
            <a:off x="3352800" y="4114800"/>
            <a:ext cx="3534845" cy="2743200"/>
          </a:xfrm>
          <a:prstGeom prst="rect">
            <a:avLst/>
          </a:prstGeom>
          <a:ln>
            <a:noFill/>
          </a:ln>
          <a:effectLst/>
        </p:spPr>
      </p:pic>
    </p:spTree>
    <p:extLst>
      <p:ext uri="{BB962C8B-B14F-4D97-AF65-F5344CB8AC3E}">
        <p14:creationId xmlns:p14="http://schemas.microsoft.com/office/powerpoint/2010/main" xmlns="" val="1457957104"/>
      </p:ext>
    </p:extLst>
  </p:cSld>
  <p:clrMapOvr>
    <a:masterClrMapping/>
  </p:clrMapOvr>
  <p:transition>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922114"/>
          </a:xfrm>
        </p:spPr>
        <p:txBody>
          <a:bodyPr/>
          <a:lstStyle/>
          <a:p>
            <a:pPr algn="ctr"/>
            <a:r>
              <a:rPr lang="en-IN" b="1" dirty="0">
                <a:solidFill>
                  <a:srgbClr val="FF0000"/>
                </a:solidFill>
                <a:latin typeface="Cooper Std Black" pitchFamily="18" charset="0"/>
                <a:cs typeface="Times New Roman" pitchFamily="18" charset="0"/>
              </a:rPr>
              <a:t>The Feast of Passover</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rcRect t="1161"/>
          <a:stretch>
            <a:fillRect/>
          </a:stretch>
        </p:blipFill>
        <p:spPr>
          <a:xfrm>
            <a:off x="2438400" y="1600200"/>
            <a:ext cx="2109220" cy="1828800"/>
          </a:xfrm>
          <a:prstGeom prst="rect">
            <a:avLst/>
          </a:prstGeom>
          <a:ln>
            <a:noFill/>
          </a:ln>
          <a:effectLst/>
        </p:spPr>
      </p:pic>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572000" y="1600200"/>
            <a:ext cx="2057400" cy="1820287"/>
          </a:xfrm>
          <a:prstGeom prst="rect">
            <a:avLst/>
          </a:prstGeom>
          <a:ln>
            <a:noFill/>
          </a:ln>
          <a:effectLst/>
        </p:spPr>
      </p:pic>
      <p:sp>
        <p:nvSpPr>
          <p:cNvPr id="6" name="TextBox 5"/>
          <p:cNvSpPr txBox="1"/>
          <p:nvPr/>
        </p:nvSpPr>
        <p:spPr>
          <a:xfrm>
            <a:off x="457200" y="3923943"/>
            <a:ext cx="8229600" cy="2400657"/>
          </a:xfrm>
          <a:prstGeom prst="rect">
            <a:avLst/>
          </a:prstGeom>
          <a:noFill/>
        </p:spPr>
        <p:txBody>
          <a:bodyPr wrap="square" rtlCol="0">
            <a:spAutoFit/>
          </a:bodyPr>
          <a:lstStyle/>
          <a:p>
            <a:pPr algn="ctr"/>
            <a:r>
              <a:rPr lang="en-IN" sz="2500" dirty="0">
                <a:latin typeface="Arial Narrow" pitchFamily="34" charset="0"/>
                <a:cs typeface="Times New Roman" pitchFamily="18" charset="0"/>
              </a:rPr>
              <a:t>A festival to commemorate the miraculous liberation of Israelites </a:t>
            </a:r>
          </a:p>
          <a:p>
            <a:pPr algn="ctr"/>
            <a:r>
              <a:rPr lang="en-IN" sz="2500" dirty="0">
                <a:latin typeface="Arial Narrow" pitchFamily="34" charset="0"/>
                <a:cs typeface="Times New Roman" pitchFamily="18" charset="0"/>
              </a:rPr>
              <a:t>from the slavery of Egypt.</a:t>
            </a:r>
          </a:p>
          <a:p>
            <a:pPr algn="ctr"/>
            <a:endParaRPr lang="en-IN" sz="2500" dirty="0">
              <a:latin typeface="Arial Narrow" pitchFamily="34" charset="0"/>
              <a:cs typeface="Times New Roman" pitchFamily="18" charset="0"/>
            </a:endParaRPr>
          </a:p>
          <a:p>
            <a:pPr algn="ctr"/>
            <a:r>
              <a:rPr lang="en-IN" sz="2500" dirty="0">
                <a:solidFill>
                  <a:srgbClr val="00B0F0"/>
                </a:solidFill>
                <a:latin typeface="Arial Narrow" pitchFamily="34" charset="0"/>
                <a:cs typeface="Times New Roman" pitchFamily="18" charset="0"/>
              </a:rPr>
              <a:t>The people of Israel must celebrate the Passover on a fixed schedule. On the fourteenth day of the month, they must celebrate the Passover according to the rules and regulations.</a:t>
            </a:r>
          </a:p>
        </p:txBody>
      </p:sp>
    </p:spTree>
    <p:extLst>
      <p:ext uri="{BB962C8B-B14F-4D97-AF65-F5344CB8AC3E}">
        <p14:creationId xmlns:p14="http://schemas.microsoft.com/office/powerpoint/2010/main" xmlns="" val="1306437115"/>
      </p:ext>
    </p:extLst>
  </p:cSld>
  <p:clrMapOvr>
    <a:masterClrMapping/>
  </p:clrMapOvr>
  <p:transition>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cstate="print">
            <a:extLst>
              <a:ext uri="{28A0092B-C50C-407E-A947-70E740481C1C}">
                <a14:useLocalDpi xmlns:a14="http://schemas.microsoft.com/office/drawing/2010/main" xmlns="" val="0"/>
              </a:ext>
            </a:extLst>
          </a:blip>
          <a:srcRect t="-1" r="29186" b="39613"/>
          <a:stretch/>
        </p:blipFill>
        <p:spPr>
          <a:xfrm flipH="1">
            <a:off x="362724" y="3409988"/>
            <a:ext cx="3416451" cy="3448012"/>
          </a:xfrm>
          <a:prstGeom prst="rect">
            <a:avLst/>
          </a:prstGeom>
        </p:spPr>
      </p:pic>
      <p:grpSp>
        <p:nvGrpSpPr>
          <p:cNvPr id="16" name="Group 15"/>
          <p:cNvGrpSpPr/>
          <p:nvPr/>
        </p:nvGrpSpPr>
        <p:grpSpPr>
          <a:xfrm>
            <a:off x="0" y="0"/>
            <a:ext cx="5565824" cy="6858000"/>
            <a:chOff x="192419" y="-131661"/>
            <a:chExt cx="5565824" cy="6858000"/>
          </a:xfrm>
        </p:grpSpPr>
        <p:grpSp>
          <p:nvGrpSpPr>
            <p:cNvPr id="13" name="Group 12"/>
            <p:cNvGrpSpPr/>
            <p:nvPr/>
          </p:nvGrpSpPr>
          <p:grpSpPr>
            <a:xfrm>
              <a:off x="192419" y="-131661"/>
              <a:ext cx="5387612" cy="6858000"/>
              <a:chOff x="-2995" y="-131661"/>
              <a:chExt cx="5387612" cy="6858000"/>
            </a:xfrm>
          </p:grpSpPr>
          <p:pic>
            <p:nvPicPr>
              <p:cNvPr id="7" name="Picture 6"/>
              <p:cNvPicPr>
                <a:picLocks noChangeAspect="1"/>
              </p:cNvPicPr>
              <p:nvPr/>
            </p:nvPicPr>
            <p:blipFill rotWithShape="1">
              <a:blip r:embed="rId4" cstate="print">
                <a:extLst>
                  <a:ext uri="{BEBA8EAE-BF5A-486C-A8C5-ECC9F3942E4B}">
                    <a14:imgProps xmlns:a14="http://schemas.microsoft.com/office/drawing/2010/main" xmlns="">
                      <a14:imgLayer r:embed="rId5">
                        <a14:imgEffect>
                          <a14:backgroundRemoval t="5372" b="48348" l="62238" r="95804"/>
                        </a14:imgEffect>
                      </a14:imgLayer>
                    </a14:imgProps>
                  </a:ext>
                  <a:ext uri="{28A0092B-C50C-407E-A947-70E740481C1C}">
                    <a14:useLocalDpi xmlns:a14="http://schemas.microsoft.com/office/drawing/2010/main" xmlns="" val="0"/>
                  </a:ext>
                </a:extLst>
              </a:blip>
              <a:srcRect l="58042" b="46280"/>
              <a:stretch/>
            </p:blipFill>
            <p:spPr>
              <a:xfrm rot="13855070">
                <a:off x="2063592" y="-4183"/>
                <a:ext cx="2662728" cy="3979322"/>
              </a:xfrm>
              <a:prstGeom prst="rect">
                <a:avLst/>
              </a:prstGeom>
              <a:ln>
                <a:noFill/>
              </a:ln>
              <a:effectLst>
                <a:softEdge rad="112500"/>
              </a:effectLst>
            </p:spPr>
          </p:pic>
          <p:pic>
            <p:nvPicPr>
              <p:cNvPr id="6" name="Picture 5"/>
              <p:cNvPicPr>
                <a:picLocks noChangeAspect="1"/>
              </p:cNvPicPr>
              <p:nvPr/>
            </p:nvPicPr>
            <p:blipFill rotWithShape="1">
              <a:blip r:embed="rId4" cstate="print">
                <a:extLst>
                  <a:ext uri="{BEBA8EAE-BF5A-486C-A8C5-ECC9F3942E4B}">
                    <a14:imgProps xmlns:a14="http://schemas.microsoft.com/office/drawing/2010/main" xmlns="">
                      <a14:imgLayer r:embed="rId5">
                        <a14:imgEffect>
                          <a14:backgroundRemoval t="5372" b="48348" l="62238" r="95804"/>
                        </a14:imgEffect>
                      </a14:imgLayer>
                    </a14:imgProps>
                  </a:ext>
                  <a:ext uri="{28A0092B-C50C-407E-A947-70E740481C1C}">
                    <a14:useLocalDpi xmlns:a14="http://schemas.microsoft.com/office/drawing/2010/main" xmlns="" val="0"/>
                  </a:ext>
                </a:extLst>
              </a:blip>
              <a:srcRect l="58042" b="46280"/>
              <a:stretch/>
            </p:blipFill>
            <p:spPr>
              <a:xfrm rot="1998313">
                <a:off x="1061357" y="-131661"/>
                <a:ext cx="2376264" cy="2845911"/>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rotWithShape="1">
              <a:blip r:embed="rId6" cstate="print">
                <a:extLst>
                  <a:ext uri="{BEBA8EAE-BF5A-486C-A8C5-ECC9F3942E4B}">
                    <a14:imgProps xmlns:a14="http://schemas.microsoft.com/office/drawing/2010/main" xmlns="">
                      <a14:imgLayer r:embed="rId7">
                        <a14:imgEffect>
                          <a14:backgroundRemoval t="766" b="98851" l="0" r="58031"/>
                        </a14:imgEffect>
                        <a14:imgEffect>
                          <a14:colorTemperature colorTemp="7200"/>
                        </a14:imgEffect>
                      </a14:imgLayer>
                    </a14:imgProps>
                  </a:ext>
                  <a:ext uri="{28A0092B-C50C-407E-A947-70E740481C1C}">
                    <a14:useLocalDpi xmlns:a14="http://schemas.microsoft.com/office/drawing/2010/main" xmlns="" val="0"/>
                  </a:ext>
                </a:extLst>
              </a:blip>
              <a:srcRect l="1580" r="50000" b="8686"/>
              <a:stretch/>
            </p:blipFill>
            <p:spPr>
              <a:xfrm>
                <a:off x="-2995" y="-46296"/>
                <a:ext cx="2335560" cy="6772635"/>
              </a:xfrm>
              <a:prstGeom prst="rect">
                <a:avLst/>
              </a:prstGeom>
              <a:ln>
                <a:noFill/>
              </a:ln>
              <a:effectLst>
                <a:outerShdw blurRad="292100" dist="139700" dir="2700000" algn="tl" rotWithShape="0">
                  <a:srgbClr val="333333">
                    <a:alpha val="65000"/>
                  </a:srgbClr>
                </a:outerShdw>
              </a:effectLst>
            </p:spPr>
          </p:pic>
          <p:pic>
            <p:nvPicPr>
              <p:cNvPr id="8" name="Picture 7"/>
              <p:cNvPicPr>
                <a:picLocks noChangeAspect="1"/>
              </p:cNvPicPr>
              <p:nvPr/>
            </p:nvPicPr>
            <p:blipFill rotWithShape="1">
              <a:blip r:embed="rId4" cstate="print">
                <a:extLst>
                  <a:ext uri="{BEBA8EAE-BF5A-486C-A8C5-ECC9F3942E4B}">
                    <a14:imgProps xmlns:a14="http://schemas.microsoft.com/office/drawing/2010/main" xmlns="">
                      <a14:imgLayer r:embed="rId5">
                        <a14:imgEffect>
                          <a14:backgroundRemoval t="5372" b="48348" l="62238" r="95804"/>
                        </a14:imgEffect>
                      </a14:imgLayer>
                    </a14:imgProps>
                  </a:ext>
                  <a:ext uri="{28A0092B-C50C-407E-A947-70E740481C1C}">
                    <a14:useLocalDpi xmlns:a14="http://schemas.microsoft.com/office/drawing/2010/main" xmlns="" val="0"/>
                  </a:ext>
                </a:extLst>
              </a:blip>
              <a:srcRect l="67716" b="46280"/>
              <a:stretch/>
            </p:blipFill>
            <p:spPr>
              <a:xfrm rot="12656107">
                <a:off x="3348935" y="797304"/>
                <a:ext cx="1828369" cy="2845911"/>
              </a:xfrm>
              <a:prstGeom prst="rect">
                <a:avLst/>
              </a:prstGeom>
              <a:ln>
                <a:noFill/>
              </a:ln>
              <a:effectLst>
                <a:softEdge rad="112500"/>
              </a:effectLst>
            </p:spPr>
          </p:pic>
        </p:grpSp>
        <p:pic>
          <p:nvPicPr>
            <p:cNvPr id="12" name="Picture 11"/>
            <p:cNvPicPr>
              <a:picLocks noChangeAspect="1"/>
            </p:cNvPicPr>
            <p:nvPr/>
          </p:nvPicPr>
          <p:blipFill rotWithShape="1">
            <a:blip r:embed="rId4" cstate="print">
              <a:extLst>
                <a:ext uri="{BEBA8EAE-BF5A-486C-A8C5-ECC9F3942E4B}">
                  <a14:imgProps xmlns:a14="http://schemas.microsoft.com/office/drawing/2010/main" xmlns="">
                    <a14:imgLayer r:embed="rId5">
                      <a14:imgEffect>
                        <a14:backgroundRemoval t="5372" b="48348" l="62238" r="95804"/>
                      </a14:imgEffect>
                    </a14:imgLayer>
                  </a14:imgProps>
                </a:ext>
                <a:ext uri="{28A0092B-C50C-407E-A947-70E740481C1C}">
                  <a14:useLocalDpi xmlns:a14="http://schemas.microsoft.com/office/drawing/2010/main" xmlns="" val="0"/>
                </a:ext>
              </a:extLst>
            </a:blip>
            <a:srcRect l="58042" b="46280"/>
            <a:stretch/>
          </p:blipFill>
          <p:spPr>
            <a:xfrm>
              <a:off x="1773759" y="924316"/>
              <a:ext cx="3984484" cy="4104456"/>
            </a:xfrm>
            <a:prstGeom prst="rect">
              <a:avLst/>
            </a:prstGeom>
            <a:ln>
              <a:noFill/>
            </a:ln>
            <a:effectLst>
              <a:outerShdw blurRad="292100" dist="139700" dir="2700000" algn="tl" rotWithShape="0">
                <a:srgbClr val="333333">
                  <a:alpha val="65000"/>
                </a:srgbClr>
              </a:outerShdw>
            </a:effectLst>
          </p:spPr>
        </p:pic>
      </p:grpSp>
      <p:sp>
        <p:nvSpPr>
          <p:cNvPr id="15" name="Rounded Rectangular Callout 14"/>
          <p:cNvSpPr/>
          <p:nvPr/>
        </p:nvSpPr>
        <p:spPr>
          <a:xfrm>
            <a:off x="5119036" y="2708920"/>
            <a:ext cx="3528392" cy="4089554"/>
          </a:xfrm>
          <a:prstGeom prst="wedgeRoundRectCallout">
            <a:avLst>
              <a:gd name="adj1" fmla="val -131058"/>
              <a:gd name="adj2" fmla="val -52425"/>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500" dirty="0">
                <a:solidFill>
                  <a:schemeClr val="tx1"/>
                </a:solidFill>
                <a:latin typeface="Arial Narrow" pitchFamily="34" charset="0"/>
                <a:cs typeface="Times New Roman" pitchFamily="18" charset="0"/>
              </a:rPr>
              <a:t>“The people of Israel must celebrate the Passover on a fixed schedule. On the 14</a:t>
            </a:r>
            <a:r>
              <a:rPr lang="en-IN" sz="2500" baseline="30000" dirty="0">
                <a:solidFill>
                  <a:schemeClr val="tx1"/>
                </a:solidFill>
                <a:latin typeface="Arial Narrow" pitchFamily="34" charset="0"/>
                <a:cs typeface="Times New Roman" pitchFamily="18" charset="0"/>
              </a:rPr>
              <a:t>th</a:t>
            </a:r>
            <a:r>
              <a:rPr lang="en-IN" sz="2500" dirty="0">
                <a:solidFill>
                  <a:schemeClr val="tx1"/>
                </a:solidFill>
                <a:latin typeface="Arial Narrow" pitchFamily="34" charset="0"/>
                <a:cs typeface="Times New Roman" pitchFamily="18" charset="0"/>
              </a:rPr>
              <a:t> day of the month, they must celebrate the Passover according to the rules and regulations.”</a:t>
            </a:r>
          </a:p>
        </p:txBody>
      </p:sp>
      <p:sp>
        <p:nvSpPr>
          <p:cNvPr id="17" name="TextBox 16"/>
          <p:cNvSpPr txBox="1"/>
          <p:nvPr/>
        </p:nvSpPr>
        <p:spPr>
          <a:xfrm>
            <a:off x="3581400" y="658505"/>
            <a:ext cx="5486400" cy="1246495"/>
          </a:xfrm>
          <a:prstGeom prst="rect">
            <a:avLst/>
          </a:prstGeom>
          <a:noFill/>
        </p:spPr>
        <p:txBody>
          <a:bodyPr wrap="square" rtlCol="0">
            <a:spAutoFit/>
          </a:bodyPr>
          <a:lstStyle/>
          <a:p>
            <a:pPr algn="ctr"/>
            <a:r>
              <a:rPr lang="en-IN" sz="2500" dirty="0">
                <a:latin typeface="Arial Narrow" pitchFamily="34" charset="0"/>
                <a:cs typeface="Times New Roman" pitchFamily="18" charset="0"/>
              </a:rPr>
              <a:t>On the 1</a:t>
            </a:r>
            <a:r>
              <a:rPr lang="en-IN" sz="2500" baseline="30000" dirty="0">
                <a:latin typeface="Arial Narrow" pitchFamily="34" charset="0"/>
                <a:cs typeface="Times New Roman" pitchFamily="18" charset="0"/>
              </a:rPr>
              <a:t>st</a:t>
            </a:r>
            <a:r>
              <a:rPr lang="en-IN" sz="2500" dirty="0">
                <a:latin typeface="Arial Narrow" pitchFamily="34" charset="0"/>
                <a:cs typeface="Times New Roman" pitchFamily="18" charset="0"/>
              </a:rPr>
              <a:t> month of the 2</a:t>
            </a:r>
            <a:r>
              <a:rPr lang="en-IN" sz="2500" baseline="30000" dirty="0">
                <a:latin typeface="Arial Narrow" pitchFamily="34" charset="0"/>
                <a:cs typeface="Times New Roman" pitchFamily="18" charset="0"/>
              </a:rPr>
              <a:t>nd</a:t>
            </a:r>
            <a:r>
              <a:rPr lang="en-IN" sz="2500" dirty="0">
                <a:latin typeface="Arial Narrow" pitchFamily="34" charset="0"/>
                <a:cs typeface="Times New Roman" pitchFamily="18" charset="0"/>
              </a:rPr>
              <a:t> year</a:t>
            </a:r>
          </a:p>
          <a:p>
            <a:pPr algn="ctr"/>
            <a:r>
              <a:rPr lang="en-IN" sz="2500" dirty="0">
                <a:latin typeface="Arial Narrow" pitchFamily="34" charset="0"/>
                <a:cs typeface="Times New Roman" pitchFamily="18" charset="0"/>
              </a:rPr>
              <a:t>  after leaving Egypt</a:t>
            </a:r>
          </a:p>
          <a:p>
            <a:pPr algn="ctr"/>
            <a:r>
              <a:rPr lang="en-IN" sz="2500" dirty="0">
                <a:latin typeface="Arial Narrow" pitchFamily="34" charset="0"/>
                <a:cs typeface="Times New Roman" pitchFamily="18" charset="0"/>
              </a:rPr>
              <a:t>       Lord told Moses in Mount Sinai</a:t>
            </a:r>
          </a:p>
        </p:txBody>
      </p:sp>
    </p:spTree>
    <p:extLst>
      <p:ext uri="{BB962C8B-B14F-4D97-AF65-F5344CB8AC3E}">
        <p14:creationId xmlns:p14="http://schemas.microsoft.com/office/powerpoint/2010/main" xmlns="" val="117665179"/>
      </p:ext>
    </p:extLst>
  </p:cSld>
  <p:clrMapOvr>
    <a:masterClrMapping/>
  </p:clrMapOvr>
  <p:transition>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p:cTn id="13" dur="500" fill="hold"/>
                                        <p:tgtEl>
                                          <p:spTgt spid="15"/>
                                        </p:tgtEl>
                                        <p:attrNameLst>
                                          <p:attrName>ppt_w</p:attrName>
                                        </p:attrNameLst>
                                      </p:cBhvr>
                                      <p:tavLst>
                                        <p:tav tm="0">
                                          <p:val>
                                            <p:fltVal val="0"/>
                                          </p:val>
                                        </p:tav>
                                        <p:tav tm="100000">
                                          <p:val>
                                            <p:strVal val="#ppt_w"/>
                                          </p:val>
                                        </p:tav>
                                      </p:tavLst>
                                    </p:anim>
                                    <p:anim calcmode="lin" valueType="num">
                                      <p:cBhvr>
                                        <p:cTn id="14" dur="500" fill="hold"/>
                                        <p:tgtEl>
                                          <p:spTgt spid="1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907770" cy="2514600"/>
          </a:xfrm>
          <a:prstGeom prst="rect">
            <a:avLst/>
          </a:prstGeom>
          <a:ln>
            <a:noFill/>
          </a:ln>
          <a:effectLst/>
        </p:spPr>
      </p:pic>
      <p:sp>
        <p:nvSpPr>
          <p:cNvPr id="18" name="Rectangle 17"/>
          <p:cNvSpPr/>
          <p:nvPr/>
        </p:nvSpPr>
        <p:spPr>
          <a:xfrm>
            <a:off x="1981200" y="720112"/>
            <a:ext cx="7162800" cy="1794488"/>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500" dirty="0">
                <a:solidFill>
                  <a:schemeClr val="tx1"/>
                </a:solidFill>
                <a:latin typeface="Arial Narrow" pitchFamily="34" charset="0"/>
                <a:cs typeface="Times New Roman" pitchFamily="18" charset="0"/>
              </a:rPr>
              <a:t>Moses passed on</a:t>
            </a:r>
          </a:p>
          <a:p>
            <a:pPr algn="ctr"/>
            <a:r>
              <a:rPr lang="en-IN" sz="2500" dirty="0">
                <a:solidFill>
                  <a:schemeClr val="tx1"/>
                </a:solidFill>
                <a:latin typeface="Arial Narrow" pitchFamily="34" charset="0"/>
                <a:cs typeface="Times New Roman" pitchFamily="18" charset="0"/>
              </a:rPr>
              <a:t>the words spoken by God to the people of Israel.</a:t>
            </a:r>
          </a:p>
          <a:p>
            <a:pPr algn="ctr"/>
            <a:r>
              <a:rPr lang="en-IN" sz="2500" dirty="0">
                <a:solidFill>
                  <a:schemeClr val="tx1"/>
                </a:solidFill>
                <a:latin typeface="Arial Narrow" pitchFamily="34" charset="0"/>
                <a:cs typeface="Times New Roman" pitchFamily="18" charset="0"/>
              </a:rPr>
              <a:t>Thus they celebrated the Passover in the desert.</a:t>
            </a:r>
          </a:p>
        </p:txBody>
      </p:sp>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124200" y="2555495"/>
            <a:ext cx="2895600" cy="2168905"/>
          </a:xfrm>
          <a:prstGeom prst="rect">
            <a:avLst/>
          </a:prstGeom>
        </p:spPr>
      </p:pic>
      <p:sp>
        <p:nvSpPr>
          <p:cNvPr id="7" name="TextBox 6"/>
          <p:cNvSpPr txBox="1"/>
          <p:nvPr/>
        </p:nvSpPr>
        <p:spPr>
          <a:xfrm>
            <a:off x="0" y="4925705"/>
            <a:ext cx="9144000" cy="1246495"/>
          </a:xfrm>
          <a:prstGeom prst="rect">
            <a:avLst/>
          </a:prstGeom>
          <a:noFill/>
        </p:spPr>
        <p:txBody>
          <a:bodyPr wrap="square" rtlCol="0">
            <a:spAutoFit/>
          </a:bodyPr>
          <a:lstStyle/>
          <a:p>
            <a:pPr algn="ctr"/>
            <a:r>
              <a:rPr lang="en-IN" sz="2500" dirty="0">
                <a:latin typeface="Arial Narrow" pitchFamily="34" charset="0"/>
                <a:cs typeface="Times New Roman" pitchFamily="18" charset="0"/>
              </a:rPr>
              <a:t>Israelites used to have their Passover meal every year </a:t>
            </a:r>
          </a:p>
          <a:p>
            <a:pPr algn="ctr"/>
            <a:r>
              <a:rPr lang="en-IN" sz="2500" dirty="0">
                <a:latin typeface="Arial Narrow" pitchFamily="34" charset="0"/>
                <a:cs typeface="Times New Roman" pitchFamily="18" charset="0"/>
              </a:rPr>
              <a:t>in the evening of the fourteenth day of the first month ,</a:t>
            </a:r>
          </a:p>
          <a:p>
            <a:pPr algn="ctr"/>
            <a:r>
              <a:rPr lang="en-IN" sz="2500" dirty="0">
                <a:latin typeface="Arial Narrow" pitchFamily="34" charset="0"/>
                <a:cs typeface="Times New Roman" pitchFamily="18" charset="0"/>
              </a:rPr>
              <a:t>which is month of Nissan. </a:t>
            </a:r>
          </a:p>
        </p:txBody>
      </p:sp>
    </p:spTree>
    <p:extLst>
      <p:ext uri="{BB962C8B-B14F-4D97-AF65-F5344CB8AC3E}">
        <p14:creationId xmlns:p14="http://schemas.microsoft.com/office/powerpoint/2010/main" xmlns="" val="2715842941"/>
      </p:ext>
    </p:extLst>
  </p:cSld>
  <p:clrMapOvr>
    <a:masterClrMapping/>
  </p:clrMapOvr>
  <p:transition>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 y="4569603"/>
            <a:ext cx="1676401" cy="2288397"/>
          </a:xfrm>
          <a:prstGeom prst="rect">
            <a:avLst/>
          </a:prstGeom>
          <a:ln>
            <a:noFill/>
          </a:ln>
          <a:effectLst/>
        </p:spPr>
      </p:pic>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092070" y="4571999"/>
            <a:ext cx="3051930" cy="2286001"/>
          </a:xfrm>
          <a:prstGeom prst="rect">
            <a:avLst/>
          </a:prstGeom>
          <a:ln>
            <a:noFill/>
          </a:ln>
          <a:effectLst/>
        </p:spPr>
      </p:pic>
      <p:sp>
        <p:nvSpPr>
          <p:cNvPr id="9" name="TextBox 8"/>
          <p:cNvSpPr txBox="1"/>
          <p:nvPr/>
        </p:nvSpPr>
        <p:spPr>
          <a:xfrm>
            <a:off x="4038600" y="3276600"/>
            <a:ext cx="5105400" cy="1246495"/>
          </a:xfrm>
          <a:prstGeom prst="rect">
            <a:avLst/>
          </a:prstGeom>
          <a:noFill/>
        </p:spPr>
        <p:txBody>
          <a:bodyPr wrap="square" rtlCol="0">
            <a:spAutoFit/>
          </a:bodyPr>
          <a:lstStyle/>
          <a:p>
            <a:pPr algn="ctr"/>
            <a:r>
              <a:rPr lang="en-IN" sz="2500" dirty="0">
                <a:latin typeface="Arial Narrow" pitchFamily="34" charset="0"/>
                <a:cs typeface="Times New Roman" pitchFamily="18" charset="0"/>
              </a:rPr>
              <a:t>The  cooked meal was eaten with </a:t>
            </a:r>
          </a:p>
          <a:p>
            <a:pPr algn="ctr"/>
            <a:r>
              <a:rPr lang="en-IN" sz="2500" dirty="0">
                <a:latin typeface="Arial Narrow" pitchFamily="34" charset="0"/>
                <a:cs typeface="Times New Roman" pitchFamily="18" charset="0"/>
              </a:rPr>
              <a:t>bitter herbs and Unleavened bread.</a:t>
            </a:r>
          </a:p>
          <a:p>
            <a:pPr algn="ctr"/>
            <a:r>
              <a:rPr lang="en-IN" sz="2500" dirty="0">
                <a:latin typeface="Arial Narrow" pitchFamily="34" charset="0"/>
                <a:cs typeface="Times New Roman" pitchFamily="18" charset="0"/>
              </a:rPr>
              <a:t>The meal was eaten in a hurry.</a:t>
            </a:r>
          </a:p>
        </p:txBody>
      </p:sp>
      <p:sp>
        <p:nvSpPr>
          <p:cNvPr id="3" name="TextBox 2"/>
          <p:cNvSpPr txBox="1"/>
          <p:nvPr/>
        </p:nvSpPr>
        <p:spPr>
          <a:xfrm>
            <a:off x="0" y="3477905"/>
            <a:ext cx="4343400" cy="1246495"/>
          </a:xfrm>
          <a:prstGeom prst="rect">
            <a:avLst/>
          </a:prstGeom>
          <a:noFill/>
        </p:spPr>
        <p:txBody>
          <a:bodyPr wrap="square" rtlCol="0">
            <a:spAutoFit/>
          </a:bodyPr>
          <a:lstStyle/>
          <a:p>
            <a:pPr algn="ctr"/>
            <a:r>
              <a:rPr lang="en-IN" sz="2500" dirty="0">
                <a:latin typeface="Arial Narrow" pitchFamily="34" charset="0"/>
                <a:cs typeface="Times New Roman" pitchFamily="18" charset="0"/>
              </a:rPr>
              <a:t>The blood of the lamb was sprinkled on door posts.</a:t>
            </a:r>
          </a:p>
          <a:p>
            <a:pPr algn="ctr"/>
            <a:endParaRPr lang="en-IN" sz="2500" dirty="0">
              <a:latin typeface="Arial Narrow" pitchFamily="34" charset="0"/>
              <a:cs typeface="Times New Roman" pitchFamily="18" charset="0"/>
            </a:endParaRPr>
          </a:p>
        </p:txBody>
      </p:sp>
      <p:sp>
        <p:nvSpPr>
          <p:cNvPr id="12" name="TextBox 11"/>
          <p:cNvSpPr txBox="1"/>
          <p:nvPr/>
        </p:nvSpPr>
        <p:spPr>
          <a:xfrm>
            <a:off x="0" y="508337"/>
            <a:ext cx="9144000" cy="477054"/>
          </a:xfrm>
          <a:prstGeom prst="rect">
            <a:avLst/>
          </a:prstGeom>
          <a:noFill/>
        </p:spPr>
        <p:txBody>
          <a:bodyPr wrap="square" rtlCol="0">
            <a:spAutoFit/>
          </a:bodyPr>
          <a:lstStyle/>
          <a:p>
            <a:pPr algn="ctr"/>
            <a:r>
              <a:rPr lang="en-IN" sz="2500" dirty="0">
                <a:latin typeface="Arial Narrow" pitchFamily="34" charset="0"/>
                <a:cs typeface="Times New Roman" pitchFamily="18" charset="0"/>
              </a:rPr>
              <a:t>At sunset of the 14</a:t>
            </a:r>
            <a:r>
              <a:rPr lang="en-IN" sz="2500" baseline="30000" dirty="0">
                <a:latin typeface="Arial Narrow" pitchFamily="34" charset="0"/>
                <a:cs typeface="Times New Roman" pitchFamily="18" charset="0"/>
              </a:rPr>
              <a:t>th</a:t>
            </a:r>
            <a:r>
              <a:rPr lang="en-IN" sz="2500" dirty="0">
                <a:latin typeface="Arial Narrow" pitchFamily="34" charset="0"/>
                <a:cs typeface="Times New Roman" pitchFamily="18" charset="0"/>
              </a:rPr>
              <a:t> day the lamb was sacrificed.</a:t>
            </a:r>
          </a:p>
        </p:txBody>
      </p:sp>
      <p:sp>
        <p:nvSpPr>
          <p:cNvPr id="13" name="TextBox 12"/>
          <p:cNvSpPr txBox="1"/>
          <p:nvPr/>
        </p:nvSpPr>
        <p:spPr>
          <a:xfrm>
            <a:off x="914400" y="1195626"/>
            <a:ext cx="7315200" cy="861774"/>
          </a:xfrm>
          <a:prstGeom prst="rect">
            <a:avLst/>
          </a:prstGeom>
          <a:noFill/>
        </p:spPr>
        <p:txBody>
          <a:bodyPr wrap="square" rtlCol="0">
            <a:spAutoFit/>
          </a:bodyPr>
          <a:lstStyle/>
          <a:p>
            <a:pPr algn="ctr"/>
            <a:r>
              <a:rPr lang="en-IN" sz="2500" dirty="0">
                <a:latin typeface="Arial Narrow" pitchFamily="34" charset="0"/>
                <a:cs typeface="Times New Roman" pitchFamily="18" charset="0"/>
              </a:rPr>
              <a:t>The lamb for the meal was chosen 4 days earlier.</a:t>
            </a:r>
          </a:p>
          <a:p>
            <a:pPr algn="ctr"/>
            <a:endParaRPr lang="en-US" sz="2500" dirty="0">
              <a:latin typeface="Arial Narrow" pitchFamily="34" charset="0"/>
              <a:cs typeface="Times New Roman" pitchFamily="18" charset="0"/>
            </a:endParaRPr>
          </a:p>
        </p:txBody>
      </p:sp>
      <p:pic>
        <p:nvPicPr>
          <p:cNvPr id="14" name="Content Placeholder 6"/>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352800" y="1752600"/>
            <a:ext cx="2362200" cy="1636043"/>
          </a:xfrm>
          <a:prstGeom prst="rect">
            <a:avLst/>
          </a:prstGeom>
          <a:ln>
            <a:noFill/>
          </a:ln>
          <a:effectLst/>
        </p:spPr>
      </p:pic>
      <p:pic>
        <p:nvPicPr>
          <p:cNvPr id="15" name="Picture 14"/>
          <p:cNvPicPr>
            <a:picLocks noChangeAspect="1"/>
          </p:cNvPicPr>
          <p:nvPr/>
        </p:nvPicPr>
        <p:blipFill rotWithShape="1">
          <a:blip r:embed="rId5" cstate="print">
            <a:extLst>
              <a:ext uri="{BEBA8EAE-BF5A-486C-A8C5-ECC9F3942E4B}">
                <a14:imgProps xmlns:a14="http://schemas.microsoft.com/office/drawing/2010/main" xmlns="">
                  <a14:imgLayer r:embed="rId6">
                    <a14:imgEffect>
                      <a14:backgroundRemoval t="0" b="89950" l="5906" r="66142"/>
                    </a14:imgEffect>
                  </a14:imgLayer>
                </a14:imgProps>
              </a:ext>
              <a:ext uri="{28A0092B-C50C-407E-A947-70E740481C1C}">
                <a14:useLocalDpi xmlns:a14="http://schemas.microsoft.com/office/drawing/2010/main" xmlns="" val="0"/>
              </a:ext>
            </a:extLst>
          </a:blip>
          <a:srcRect l="15148" t="18502" r="30776" b="8537"/>
          <a:stretch/>
        </p:blipFill>
        <p:spPr>
          <a:xfrm>
            <a:off x="3048000" y="4724400"/>
            <a:ext cx="1828800" cy="1828800"/>
          </a:xfrm>
          <a:prstGeom prst="rect">
            <a:avLst/>
          </a:prstGeom>
          <a:ln>
            <a:noFill/>
          </a:ln>
          <a:effectLst/>
        </p:spPr>
      </p:pic>
    </p:spTree>
    <p:extLst>
      <p:ext uri="{BB962C8B-B14F-4D97-AF65-F5344CB8AC3E}">
        <p14:creationId xmlns:p14="http://schemas.microsoft.com/office/powerpoint/2010/main" xmlns="" val="2981197451"/>
      </p:ext>
    </p:extLst>
  </p:cSld>
  <p:clrMapOvr>
    <a:masterClrMapping/>
  </p:clrMapOvr>
  <p:transition>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500" fill="hold"/>
                                        <p:tgtEl>
                                          <p:spTgt spid="13"/>
                                        </p:tgtEl>
                                        <p:attrNameLst>
                                          <p:attrName>ppt_w</p:attrName>
                                        </p:attrNameLst>
                                      </p:cBhvr>
                                      <p:tavLst>
                                        <p:tav tm="0">
                                          <p:val>
                                            <p:fltVal val="0"/>
                                          </p:val>
                                        </p:tav>
                                        <p:tav tm="100000">
                                          <p:val>
                                            <p:strVal val="#ppt_w"/>
                                          </p:val>
                                        </p:tav>
                                      </p:tavLst>
                                    </p:anim>
                                    <p:anim calcmode="lin" valueType="num">
                                      <p:cBhvr>
                                        <p:cTn id="14" dur="500" fill="hold"/>
                                        <p:tgtEl>
                                          <p:spTgt spid="13"/>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500" fill="hold"/>
                                        <p:tgtEl>
                                          <p:spTgt spid="9"/>
                                        </p:tgtEl>
                                        <p:attrNameLst>
                                          <p:attrName>ppt_w</p:attrName>
                                        </p:attrNameLst>
                                      </p:cBhvr>
                                      <p:tavLst>
                                        <p:tav tm="0">
                                          <p:val>
                                            <p:fltVal val="0"/>
                                          </p:val>
                                        </p:tav>
                                        <p:tav tm="100000">
                                          <p:val>
                                            <p:strVal val="#ppt_w"/>
                                          </p:val>
                                        </p:tav>
                                      </p:tavLst>
                                    </p:anim>
                                    <p:anim calcmode="lin" valueType="num">
                                      <p:cBhvr>
                                        <p:cTn id="26" dur="500" fill="hold"/>
                                        <p:tgtEl>
                                          <p:spTgt spid="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3" grpId="0"/>
      <p:bldP spid="12"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7828" y="-5359"/>
            <a:ext cx="8229600" cy="1143000"/>
          </a:xfrm>
        </p:spPr>
        <p:txBody>
          <a:bodyPr/>
          <a:lstStyle/>
          <a:p>
            <a:pPr algn="r"/>
            <a:r>
              <a:rPr lang="en-IN" b="1" dirty="0">
                <a:solidFill>
                  <a:srgbClr val="FF0000"/>
                </a:solidFill>
                <a:latin typeface="Cooper Std Black" pitchFamily="18" charset="0"/>
                <a:cs typeface="Times New Roman" pitchFamily="18" charset="0"/>
              </a:rPr>
              <a:t>The Festival of Booths</a:t>
            </a:r>
          </a:p>
        </p:txBody>
      </p:sp>
      <p:pic>
        <p:nvPicPr>
          <p:cNvPr id="4" name="Content Placeholder 3"/>
          <p:cNvPicPr>
            <a:picLocks noGrp="1" noChangeAspect="1"/>
          </p:cNvPicPr>
          <p:nvPr>
            <p:ph idx="1"/>
          </p:nvPr>
        </p:nvPicPr>
        <p:blipFill rotWithShape="1">
          <a:blip r:embed="rId3" cstate="print">
            <a:extLst>
              <a:ext uri="{28A0092B-C50C-407E-A947-70E740481C1C}">
                <a14:useLocalDpi xmlns:a14="http://schemas.microsoft.com/office/drawing/2010/main" xmlns="" val="0"/>
              </a:ext>
            </a:extLst>
          </a:blip>
          <a:srcRect t="-1" r="29186" b="39613"/>
          <a:stretch/>
        </p:blipFill>
        <p:spPr>
          <a:xfrm flipH="1">
            <a:off x="362724" y="3409988"/>
            <a:ext cx="3416451" cy="3448012"/>
          </a:xfrm>
          <a:prstGeom prst="rect">
            <a:avLst/>
          </a:prstGeom>
          <a:ln>
            <a:noFill/>
          </a:ln>
          <a:effectLst>
            <a:outerShdw blurRad="292100" dist="139700" dir="2700000" algn="tl" rotWithShape="0">
              <a:srgbClr val="333333">
                <a:alpha val="65000"/>
              </a:srgbClr>
            </a:outerShdw>
          </a:effectLst>
        </p:spPr>
      </p:pic>
      <p:grpSp>
        <p:nvGrpSpPr>
          <p:cNvPr id="16" name="Group 15"/>
          <p:cNvGrpSpPr/>
          <p:nvPr/>
        </p:nvGrpSpPr>
        <p:grpSpPr>
          <a:xfrm>
            <a:off x="0" y="-36230"/>
            <a:ext cx="5182696" cy="6894230"/>
            <a:chOff x="575547" y="-131661"/>
            <a:chExt cx="5182696" cy="6894230"/>
          </a:xfrm>
        </p:grpSpPr>
        <p:grpSp>
          <p:nvGrpSpPr>
            <p:cNvPr id="13" name="Group 12"/>
            <p:cNvGrpSpPr/>
            <p:nvPr/>
          </p:nvGrpSpPr>
          <p:grpSpPr>
            <a:xfrm>
              <a:off x="575547" y="-131661"/>
              <a:ext cx="5004484" cy="6894230"/>
              <a:chOff x="380133" y="-131661"/>
              <a:chExt cx="5004484" cy="6894230"/>
            </a:xfrm>
          </p:grpSpPr>
          <p:pic>
            <p:nvPicPr>
              <p:cNvPr id="7" name="Picture 6"/>
              <p:cNvPicPr>
                <a:picLocks noChangeAspect="1"/>
              </p:cNvPicPr>
              <p:nvPr/>
            </p:nvPicPr>
            <p:blipFill rotWithShape="1">
              <a:blip r:embed="rId4" cstate="print">
                <a:extLst>
                  <a:ext uri="{BEBA8EAE-BF5A-486C-A8C5-ECC9F3942E4B}">
                    <a14:imgProps xmlns:a14="http://schemas.microsoft.com/office/drawing/2010/main" xmlns="">
                      <a14:imgLayer r:embed="rId5">
                        <a14:imgEffect>
                          <a14:backgroundRemoval t="5372" b="48348" l="62238" r="95804"/>
                        </a14:imgEffect>
                      </a14:imgLayer>
                    </a14:imgProps>
                  </a:ext>
                  <a:ext uri="{28A0092B-C50C-407E-A947-70E740481C1C}">
                    <a14:useLocalDpi xmlns:a14="http://schemas.microsoft.com/office/drawing/2010/main" xmlns="" val="0"/>
                  </a:ext>
                </a:extLst>
              </a:blip>
              <a:srcRect l="58042" b="46280"/>
              <a:stretch/>
            </p:blipFill>
            <p:spPr>
              <a:xfrm rot="13855070">
                <a:off x="2063592" y="-4183"/>
                <a:ext cx="2662728" cy="3979322"/>
              </a:xfrm>
              <a:prstGeom prst="rect">
                <a:avLst/>
              </a:prstGeom>
              <a:ln>
                <a:noFill/>
              </a:ln>
              <a:effectLst>
                <a:softEdge rad="112500"/>
              </a:effectLst>
            </p:spPr>
          </p:pic>
          <p:pic>
            <p:nvPicPr>
              <p:cNvPr id="6" name="Picture 5"/>
              <p:cNvPicPr>
                <a:picLocks noChangeAspect="1"/>
              </p:cNvPicPr>
              <p:nvPr/>
            </p:nvPicPr>
            <p:blipFill rotWithShape="1">
              <a:blip r:embed="rId4" cstate="print">
                <a:extLst>
                  <a:ext uri="{BEBA8EAE-BF5A-486C-A8C5-ECC9F3942E4B}">
                    <a14:imgProps xmlns:a14="http://schemas.microsoft.com/office/drawing/2010/main" xmlns="">
                      <a14:imgLayer r:embed="rId5">
                        <a14:imgEffect>
                          <a14:backgroundRemoval t="5372" b="48348" l="62238" r="95804"/>
                        </a14:imgEffect>
                      </a14:imgLayer>
                    </a14:imgProps>
                  </a:ext>
                  <a:ext uri="{28A0092B-C50C-407E-A947-70E740481C1C}">
                    <a14:useLocalDpi xmlns:a14="http://schemas.microsoft.com/office/drawing/2010/main" xmlns="" val="0"/>
                  </a:ext>
                </a:extLst>
              </a:blip>
              <a:srcRect l="58042" b="46280"/>
              <a:stretch/>
            </p:blipFill>
            <p:spPr>
              <a:xfrm rot="1998313">
                <a:off x="1061357" y="-131661"/>
                <a:ext cx="2376264" cy="2845911"/>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rotWithShape="1">
              <a:blip r:embed="rId6" cstate="print">
                <a:extLst>
                  <a:ext uri="{BEBA8EAE-BF5A-486C-A8C5-ECC9F3942E4B}">
                    <a14:imgProps xmlns:a14="http://schemas.microsoft.com/office/drawing/2010/main" xmlns="">
                      <a14:imgLayer r:embed="rId7">
                        <a14:imgEffect>
                          <a14:backgroundRemoval t="766" b="98851" l="0" r="58031"/>
                        </a14:imgEffect>
                        <a14:imgEffect>
                          <a14:colorTemperature colorTemp="7200"/>
                        </a14:imgEffect>
                      </a14:imgLayer>
                    </a14:imgProps>
                  </a:ext>
                  <a:ext uri="{28A0092B-C50C-407E-A947-70E740481C1C}">
                    <a14:useLocalDpi xmlns:a14="http://schemas.microsoft.com/office/drawing/2010/main" xmlns="" val="0"/>
                  </a:ext>
                </a:extLst>
              </a:blip>
              <a:srcRect l="7943" r="50000" b="8197"/>
              <a:stretch/>
            </p:blipFill>
            <p:spPr>
              <a:xfrm>
                <a:off x="380133" y="-46296"/>
                <a:ext cx="2028632" cy="6808865"/>
              </a:xfrm>
              <a:prstGeom prst="rect">
                <a:avLst/>
              </a:prstGeom>
              <a:ln>
                <a:noFill/>
              </a:ln>
              <a:effectLst>
                <a:outerShdw blurRad="292100" dist="139700" dir="2700000" algn="tl" rotWithShape="0">
                  <a:srgbClr val="333333">
                    <a:alpha val="65000"/>
                  </a:srgbClr>
                </a:outerShdw>
              </a:effectLst>
            </p:spPr>
          </p:pic>
          <p:pic>
            <p:nvPicPr>
              <p:cNvPr id="8" name="Picture 7"/>
              <p:cNvPicPr>
                <a:picLocks noChangeAspect="1"/>
              </p:cNvPicPr>
              <p:nvPr/>
            </p:nvPicPr>
            <p:blipFill rotWithShape="1">
              <a:blip r:embed="rId4" cstate="print">
                <a:extLst>
                  <a:ext uri="{BEBA8EAE-BF5A-486C-A8C5-ECC9F3942E4B}">
                    <a14:imgProps xmlns:a14="http://schemas.microsoft.com/office/drawing/2010/main" xmlns="">
                      <a14:imgLayer r:embed="rId5">
                        <a14:imgEffect>
                          <a14:backgroundRemoval t="5372" b="48348" l="62238" r="95804"/>
                        </a14:imgEffect>
                      </a14:imgLayer>
                    </a14:imgProps>
                  </a:ext>
                  <a:ext uri="{28A0092B-C50C-407E-A947-70E740481C1C}">
                    <a14:useLocalDpi xmlns:a14="http://schemas.microsoft.com/office/drawing/2010/main" xmlns="" val="0"/>
                  </a:ext>
                </a:extLst>
              </a:blip>
              <a:srcRect l="67716" b="46280"/>
              <a:stretch/>
            </p:blipFill>
            <p:spPr>
              <a:xfrm rot="12656107">
                <a:off x="3348935" y="797304"/>
                <a:ext cx="1828369" cy="2845911"/>
              </a:xfrm>
              <a:prstGeom prst="rect">
                <a:avLst/>
              </a:prstGeom>
              <a:ln>
                <a:noFill/>
              </a:ln>
              <a:effectLst>
                <a:softEdge rad="112500"/>
              </a:effectLst>
            </p:spPr>
          </p:pic>
        </p:grpSp>
        <p:pic>
          <p:nvPicPr>
            <p:cNvPr id="12" name="Picture 11"/>
            <p:cNvPicPr>
              <a:picLocks noChangeAspect="1"/>
            </p:cNvPicPr>
            <p:nvPr/>
          </p:nvPicPr>
          <p:blipFill rotWithShape="1">
            <a:blip r:embed="rId4" cstate="print">
              <a:extLst>
                <a:ext uri="{BEBA8EAE-BF5A-486C-A8C5-ECC9F3942E4B}">
                  <a14:imgProps xmlns:a14="http://schemas.microsoft.com/office/drawing/2010/main" xmlns="">
                    <a14:imgLayer r:embed="rId5">
                      <a14:imgEffect>
                        <a14:backgroundRemoval t="5372" b="48348" l="62238" r="95804"/>
                      </a14:imgEffect>
                    </a14:imgLayer>
                  </a14:imgProps>
                </a:ext>
                <a:ext uri="{28A0092B-C50C-407E-A947-70E740481C1C}">
                  <a14:useLocalDpi xmlns:a14="http://schemas.microsoft.com/office/drawing/2010/main" xmlns="" val="0"/>
                </a:ext>
              </a:extLst>
            </a:blip>
            <a:srcRect l="58042" b="46280"/>
            <a:stretch/>
          </p:blipFill>
          <p:spPr>
            <a:xfrm>
              <a:off x="1773759" y="924316"/>
              <a:ext cx="3984484" cy="4104456"/>
            </a:xfrm>
            <a:prstGeom prst="rect">
              <a:avLst/>
            </a:prstGeom>
            <a:ln>
              <a:noFill/>
            </a:ln>
            <a:effectLst>
              <a:outerShdw blurRad="292100" dist="139700" dir="2700000" algn="tl" rotWithShape="0">
                <a:srgbClr val="333333">
                  <a:alpha val="65000"/>
                </a:srgbClr>
              </a:outerShdw>
            </a:effectLst>
          </p:spPr>
        </p:pic>
      </p:grpSp>
      <p:sp>
        <p:nvSpPr>
          <p:cNvPr id="15" name="Rounded Rectangular Callout 14"/>
          <p:cNvSpPr/>
          <p:nvPr/>
        </p:nvSpPr>
        <p:spPr>
          <a:xfrm>
            <a:off x="5119036" y="2708920"/>
            <a:ext cx="3528392" cy="4089554"/>
          </a:xfrm>
          <a:prstGeom prst="wedgeRoundRectCallout">
            <a:avLst>
              <a:gd name="adj1" fmla="val -131058"/>
              <a:gd name="adj2" fmla="val -52425"/>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500" dirty="0">
                <a:solidFill>
                  <a:schemeClr val="tx1"/>
                </a:solidFill>
                <a:latin typeface="Arial Narrow" pitchFamily="34" charset="0"/>
                <a:cs typeface="Times New Roman" pitchFamily="18" charset="0"/>
              </a:rPr>
              <a:t>“On the 15</a:t>
            </a:r>
            <a:r>
              <a:rPr lang="en-IN" sz="2500" baseline="30000" dirty="0">
                <a:solidFill>
                  <a:schemeClr val="tx1"/>
                </a:solidFill>
                <a:latin typeface="Arial Narrow" pitchFamily="34" charset="0"/>
                <a:cs typeface="Times New Roman" pitchFamily="18" charset="0"/>
              </a:rPr>
              <a:t>th</a:t>
            </a:r>
            <a:r>
              <a:rPr lang="en-IN" sz="2500" dirty="0">
                <a:solidFill>
                  <a:schemeClr val="tx1"/>
                </a:solidFill>
                <a:latin typeface="Arial Narrow" pitchFamily="34" charset="0"/>
                <a:cs typeface="Times New Roman" pitchFamily="18" charset="0"/>
              </a:rPr>
              <a:t> day of this 7</a:t>
            </a:r>
            <a:r>
              <a:rPr lang="en-IN" sz="2500" baseline="30000" dirty="0">
                <a:solidFill>
                  <a:schemeClr val="tx1"/>
                </a:solidFill>
                <a:latin typeface="Arial Narrow" pitchFamily="34" charset="0"/>
                <a:cs typeface="Times New Roman" pitchFamily="18" charset="0"/>
              </a:rPr>
              <a:t>th</a:t>
            </a:r>
            <a:r>
              <a:rPr lang="en-IN" sz="2500" dirty="0">
                <a:solidFill>
                  <a:schemeClr val="tx1"/>
                </a:solidFill>
                <a:latin typeface="Arial Narrow" pitchFamily="34" charset="0"/>
                <a:cs typeface="Times New Roman" pitchFamily="18" charset="0"/>
              </a:rPr>
              <a:t> month, and lasting for 7 days ,there shall be festival of Booths to the Lord.. For 7 days you shall live in </a:t>
            </a:r>
          </a:p>
          <a:p>
            <a:pPr algn="ctr"/>
            <a:r>
              <a:rPr lang="en-IN" sz="2500" dirty="0">
                <a:solidFill>
                  <a:schemeClr val="tx1"/>
                </a:solidFill>
                <a:latin typeface="Arial Narrow" pitchFamily="34" charset="0"/>
                <a:cs typeface="Times New Roman" pitchFamily="18" charset="0"/>
              </a:rPr>
              <a:t>booths.”</a:t>
            </a:r>
          </a:p>
        </p:txBody>
      </p:sp>
      <p:sp>
        <p:nvSpPr>
          <p:cNvPr id="17" name="TextBox 16"/>
          <p:cNvSpPr txBox="1"/>
          <p:nvPr/>
        </p:nvSpPr>
        <p:spPr>
          <a:xfrm>
            <a:off x="4572000" y="1419189"/>
            <a:ext cx="4572000" cy="861774"/>
          </a:xfrm>
          <a:prstGeom prst="rect">
            <a:avLst/>
          </a:prstGeom>
          <a:noFill/>
        </p:spPr>
        <p:txBody>
          <a:bodyPr wrap="square" rtlCol="0">
            <a:spAutoFit/>
          </a:bodyPr>
          <a:lstStyle/>
          <a:p>
            <a:pPr algn="ctr"/>
            <a:r>
              <a:rPr lang="en-IN" sz="2500" dirty="0">
                <a:latin typeface="Arial Narrow" pitchFamily="34" charset="0"/>
                <a:cs typeface="Times New Roman" pitchFamily="18" charset="0"/>
              </a:rPr>
              <a:t>Lord spoke to Moses in</a:t>
            </a:r>
          </a:p>
          <a:p>
            <a:pPr algn="ctr"/>
            <a:r>
              <a:rPr lang="en-IN" sz="2500" dirty="0">
                <a:latin typeface="Arial Narrow" pitchFamily="34" charset="0"/>
                <a:cs typeface="Times New Roman" pitchFamily="18" charset="0"/>
              </a:rPr>
              <a:t> Mount Sinai</a:t>
            </a:r>
          </a:p>
        </p:txBody>
      </p:sp>
    </p:spTree>
    <p:extLst>
      <p:ext uri="{BB962C8B-B14F-4D97-AF65-F5344CB8AC3E}">
        <p14:creationId xmlns:p14="http://schemas.microsoft.com/office/powerpoint/2010/main" xmlns="" val="104578127"/>
      </p:ext>
    </p:extLst>
  </p:cSld>
  <p:clrMapOvr>
    <a:masterClrMapping/>
  </p:clrMapOvr>
  <p:transition>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p:cTn id="13" dur="500" fill="hold"/>
                                        <p:tgtEl>
                                          <p:spTgt spid="17"/>
                                        </p:tgtEl>
                                        <p:attrNameLst>
                                          <p:attrName>ppt_w</p:attrName>
                                        </p:attrNameLst>
                                      </p:cBhvr>
                                      <p:tavLst>
                                        <p:tav tm="0">
                                          <p:val>
                                            <p:fltVal val="0"/>
                                          </p:val>
                                        </p:tav>
                                        <p:tav tm="100000">
                                          <p:val>
                                            <p:strVal val="#ppt_w"/>
                                          </p:val>
                                        </p:tav>
                                      </p:tavLst>
                                    </p:anim>
                                    <p:anim calcmode="lin" valueType="num">
                                      <p:cBhvr>
                                        <p:cTn id="14" dur="500" fill="hold"/>
                                        <p:tgtEl>
                                          <p:spTgt spid="17"/>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p:cTn id="19" dur="500" fill="hold"/>
                                        <p:tgtEl>
                                          <p:spTgt spid="15"/>
                                        </p:tgtEl>
                                        <p:attrNameLst>
                                          <p:attrName>ppt_w</p:attrName>
                                        </p:attrNameLst>
                                      </p:cBhvr>
                                      <p:tavLst>
                                        <p:tav tm="0">
                                          <p:val>
                                            <p:fltVal val="0"/>
                                          </p:val>
                                        </p:tav>
                                        <p:tav tm="100000">
                                          <p:val>
                                            <p:strVal val="#ppt_w"/>
                                          </p:val>
                                        </p:tav>
                                      </p:tavLst>
                                    </p:anim>
                                    <p:anim calcmode="lin" valueType="num">
                                      <p:cBhvr>
                                        <p:cTn id="20" dur="500" fill="hold"/>
                                        <p:tgtEl>
                                          <p:spTgt spid="1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animBg="1"/>
      <p:bldP spid="17"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1660</TotalTime>
  <Words>1121</Words>
  <Application>Microsoft Office PowerPoint</Application>
  <PresentationFormat>On-screen Show (4:3)</PresentationFormat>
  <Paragraphs>149</Paragraphs>
  <Slides>28</Slides>
  <Notes>2</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Trek</vt:lpstr>
      <vt:lpstr>CATECHETICAL TEXTBOOK SERIES OF THE SYRO - MALABAR CHURCH</vt:lpstr>
      <vt:lpstr>Slide 2</vt:lpstr>
      <vt:lpstr>Slide 3</vt:lpstr>
      <vt:lpstr>The Feast of Unleavened Bread</vt:lpstr>
      <vt:lpstr>The Feast of Passover</vt:lpstr>
      <vt:lpstr>Slide 6</vt:lpstr>
      <vt:lpstr>Slide 7</vt:lpstr>
      <vt:lpstr>Slide 8</vt:lpstr>
      <vt:lpstr>The Festival of Booths</vt:lpstr>
      <vt:lpstr>Slide 10</vt:lpstr>
      <vt:lpstr>Slide 11</vt:lpstr>
      <vt:lpstr>The Feast of Pentecost</vt:lpstr>
      <vt:lpstr>The Day of Atonement</vt:lpstr>
      <vt:lpstr>The Festivals of the Church</vt:lpstr>
      <vt:lpstr>Christmas</vt:lpstr>
      <vt:lpstr>Epiphany</vt:lpstr>
      <vt:lpstr>Paschal Feast</vt:lpstr>
      <vt:lpstr>Easter</vt:lpstr>
      <vt:lpstr>Ascension</vt:lpstr>
      <vt:lpstr>Pentecost</vt:lpstr>
      <vt:lpstr>Slide 21</vt:lpstr>
      <vt:lpstr>Let us pray</vt:lpstr>
      <vt:lpstr>READ AND RECOUNT</vt:lpstr>
      <vt:lpstr>WORD OF GOD FOR GUIDANCE</vt:lpstr>
      <vt:lpstr>MY DECISION</vt:lpstr>
      <vt:lpstr>LET US DO</vt:lpstr>
      <vt:lpstr>LET US FIND OUT THE ANSWER</vt:lpstr>
      <vt:lpstr>Slide 28</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Feast of Passover</dc:title>
  <dc:creator>hp</dc:creator>
  <cp:lastModifiedBy>Administrator</cp:lastModifiedBy>
  <cp:revision>291</cp:revision>
  <dcterms:created xsi:type="dcterms:W3CDTF">2015-04-11T05:08:45Z</dcterms:created>
  <dcterms:modified xsi:type="dcterms:W3CDTF">2015-09-22T07:08:32Z</dcterms:modified>
</cp:coreProperties>
</file>